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1675" r:id="rId2"/>
    <p:sldId id="1735" r:id="rId3"/>
    <p:sldId id="2296" r:id="rId4"/>
    <p:sldId id="951" r:id="rId5"/>
    <p:sldId id="952" r:id="rId6"/>
    <p:sldId id="955" r:id="rId7"/>
    <p:sldId id="957" r:id="rId8"/>
    <p:sldId id="9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BEF"/>
    <a:srgbClr val="7F7CF7"/>
    <a:srgbClr val="221559"/>
    <a:srgbClr val="172144"/>
    <a:srgbClr val="DD6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>
        <p:scale>
          <a:sx n="50" d="100"/>
          <a:sy n="50" d="100"/>
        </p:scale>
        <p:origin x="1400" y="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71F1E-1EB3-40A0-BB3C-39F54ADC7CD4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F380D-D70F-4A08-9E14-2250CE4BE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47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2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F380D-D70F-4A08-9E14-2250CE4BEA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78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23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556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76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19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3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66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8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6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61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2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6FC6-488F-461B-B09F-40927C0D3F82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BB9C-2E38-4A07-92AE-7779D405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6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424">
            <a:extLst>
              <a:ext uri="{FF2B5EF4-FFF2-40B4-BE49-F238E27FC236}">
                <a16:creationId xmlns:a16="http://schemas.microsoft.com/office/drawing/2014/main" id="{2E899C59-F97D-449F-B1E2-2CE8E23830E0}"/>
              </a:ext>
            </a:extLst>
          </p:cNvPr>
          <p:cNvSpPr/>
          <p:nvPr/>
        </p:nvSpPr>
        <p:spPr>
          <a:xfrm>
            <a:off x="4917409" y="447"/>
            <a:ext cx="7277967" cy="6857107"/>
          </a:xfrm>
          <a:prstGeom prst="rect">
            <a:avLst/>
          </a:prstGeom>
          <a:solidFill>
            <a:srgbClr val="DAE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4843D40D-CFA4-402F-8FD4-337DBB41E48B}"/>
              </a:ext>
            </a:extLst>
          </p:cNvPr>
          <p:cNvGrpSpPr/>
          <p:nvPr/>
        </p:nvGrpSpPr>
        <p:grpSpPr>
          <a:xfrm>
            <a:off x="6929357" y="1271216"/>
            <a:ext cx="2107671" cy="3428016"/>
            <a:chOff x="10426700" y="4210050"/>
            <a:chExt cx="3289301" cy="5349875"/>
          </a:xfrm>
        </p:grpSpPr>
        <p:sp>
          <p:nvSpPr>
            <p:cNvPr id="306" name="Freeform 297">
              <a:extLst>
                <a:ext uri="{FF2B5EF4-FFF2-40B4-BE49-F238E27FC236}">
                  <a16:creationId xmlns:a16="http://schemas.microsoft.com/office/drawing/2014/main" id="{753C59F9-7934-435E-A6CA-861001767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4210050"/>
              <a:ext cx="2627313" cy="5349875"/>
            </a:xfrm>
            <a:custGeom>
              <a:avLst/>
              <a:gdLst>
                <a:gd name="T0" fmla="*/ 828 w 970"/>
                <a:gd name="T1" fmla="*/ 1971 h 1971"/>
                <a:gd name="T2" fmla="*/ 142 w 970"/>
                <a:gd name="T3" fmla="*/ 1971 h 1971"/>
                <a:gd name="T4" fmla="*/ 0 w 970"/>
                <a:gd name="T5" fmla="*/ 1829 h 1971"/>
                <a:gd name="T6" fmla="*/ 0 w 970"/>
                <a:gd name="T7" fmla="*/ 142 h 1971"/>
                <a:gd name="T8" fmla="*/ 142 w 970"/>
                <a:gd name="T9" fmla="*/ 0 h 1971"/>
                <a:gd name="T10" fmla="*/ 828 w 970"/>
                <a:gd name="T11" fmla="*/ 0 h 1971"/>
                <a:gd name="T12" fmla="*/ 970 w 970"/>
                <a:gd name="T13" fmla="*/ 142 h 1971"/>
                <a:gd name="T14" fmla="*/ 970 w 970"/>
                <a:gd name="T15" fmla="*/ 1829 h 1971"/>
                <a:gd name="T16" fmla="*/ 828 w 970"/>
                <a:gd name="T17" fmla="*/ 1971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0" h="1971">
                  <a:moveTo>
                    <a:pt x="828" y="1971"/>
                  </a:moveTo>
                  <a:cubicBezTo>
                    <a:pt x="142" y="1971"/>
                    <a:pt x="142" y="1971"/>
                    <a:pt x="142" y="1971"/>
                  </a:cubicBezTo>
                  <a:cubicBezTo>
                    <a:pt x="63" y="1971"/>
                    <a:pt x="0" y="1907"/>
                    <a:pt x="0" y="182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64"/>
                    <a:pt x="63" y="0"/>
                    <a:pt x="142" y="0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06" y="0"/>
                    <a:pt x="970" y="64"/>
                    <a:pt x="970" y="142"/>
                  </a:cubicBezTo>
                  <a:cubicBezTo>
                    <a:pt x="970" y="1829"/>
                    <a:pt x="970" y="1829"/>
                    <a:pt x="970" y="1829"/>
                  </a:cubicBezTo>
                  <a:cubicBezTo>
                    <a:pt x="970" y="1907"/>
                    <a:pt x="906" y="1971"/>
                    <a:pt x="828" y="1971"/>
                  </a:cubicBezTo>
                  <a:close/>
                </a:path>
              </a:pathLst>
            </a:custGeom>
            <a:solidFill>
              <a:srgbClr val="C0C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7" name="Freeform 298">
              <a:extLst>
                <a:ext uri="{FF2B5EF4-FFF2-40B4-BE49-F238E27FC236}">
                  <a16:creationId xmlns:a16="http://schemas.microsoft.com/office/drawing/2014/main" id="{0311E594-C2A4-4849-BF1F-E9454BB4E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4050" y="4262438"/>
              <a:ext cx="2520950" cy="5241925"/>
            </a:xfrm>
            <a:custGeom>
              <a:avLst/>
              <a:gdLst>
                <a:gd name="T0" fmla="*/ 810 w 930"/>
                <a:gd name="T1" fmla="*/ 1932 h 1932"/>
                <a:gd name="T2" fmla="*/ 120 w 930"/>
                <a:gd name="T3" fmla="*/ 1932 h 1932"/>
                <a:gd name="T4" fmla="*/ 0 w 930"/>
                <a:gd name="T5" fmla="*/ 1812 h 1932"/>
                <a:gd name="T6" fmla="*/ 0 w 930"/>
                <a:gd name="T7" fmla="*/ 120 h 1932"/>
                <a:gd name="T8" fmla="*/ 120 w 930"/>
                <a:gd name="T9" fmla="*/ 0 h 1932"/>
                <a:gd name="T10" fmla="*/ 810 w 930"/>
                <a:gd name="T11" fmla="*/ 0 h 1932"/>
                <a:gd name="T12" fmla="*/ 930 w 930"/>
                <a:gd name="T13" fmla="*/ 120 h 1932"/>
                <a:gd name="T14" fmla="*/ 930 w 930"/>
                <a:gd name="T15" fmla="*/ 1812 h 1932"/>
                <a:gd name="T16" fmla="*/ 810 w 930"/>
                <a:gd name="T17" fmla="*/ 1932 h 1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" h="1932">
                  <a:moveTo>
                    <a:pt x="810" y="1932"/>
                  </a:moveTo>
                  <a:cubicBezTo>
                    <a:pt x="120" y="1932"/>
                    <a:pt x="120" y="1932"/>
                    <a:pt x="120" y="1932"/>
                  </a:cubicBezTo>
                  <a:cubicBezTo>
                    <a:pt x="54" y="1932"/>
                    <a:pt x="0" y="1878"/>
                    <a:pt x="0" y="18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876" y="0"/>
                    <a:pt x="930" y="54"/>
                    <a:pt x="930" y="120"/>
                  </a:cubicBezTo>
                  <a:cubicBezTo>
                    <a:pt x="930" y="1812"/>
                    <a:pt x="930" y="1812"/>
                    <a:pt x="930" y="1812"/>
                  </a:cubicBezTo>
                  <a:cubicBezTo>
                    <a:pt x="930" y="1878"/>
                    <a:pt x="876" y="1932"/>
                    <a:pt x="810" y="1932"/>
                  </a:cubicBezTo>
                  <a:close/>
                </a:path>
              </a:pathLst>
            </a:custGeom>
            <a:solidFill>
              <a:srgbClr val="320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8" name="Freeform 299">
              <a:extLst>
                <a:ext uri="{FF2B5EF4-FFF2-40B4-BE49-F238E27FC236}">
                  <a16:creationId xmlns:a16="http://schemas.microsoft.com/office/drawing/2014/main" id="{6D36F9CA-F636-4B09-8004-B989F977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1363" y="4354513"/>
              <a:ext cx="2338388" cy="5053013"/>
            </a:xfrm>
            <a:custGeom>
              <a:avLst/>
              <a:gdLst>
                <a:gd name="T0" fmla="*/ 666 w 863"/>
                <a:gd name="T1" fmla="*/ 21 h 1862"/>
                <a:gd name="T2" fmla="*/ 666 w 863"/>
                <a:gd name="T3" fmla="*/ 28 h 1862"/>
                <a:gd name="T4" fmla="*/ 622 w 863"/>
                <a:gd name="T5" fmla="*/ 72 h 1862"/>
                <a:gd name="T6" fmla="*/ 241 w 863"/>
                <a:gd name="T7" fmla="*/ 72 h 1862"/>
                <a:gd name="T8" fmla="*/ 197 w 863"/>
                <a:gd name="T9" fmla="*/ 28 h 1862"/>
                <a:gd name="T10" fmla="*/ 197 w 863"/>
                <a:gd name="T11" fmla="*/ 21 h 1862"/>
                <a:gd name="T12" fmla="*/ 176 w 863"/>
                <a:gd name="T13" fmla="*/ 0 h 1862"/>
                <a:gd name="T14" fmla="*/ 94 w 863"/>
                <a:gd name="T15" fmla="*/ 0 h 1862"/>
                <a:gd name="T16" fmla="*/ 0 w 863"/>
                <a:gd name="T17" fmla="*/ 93 h 1862"/>
                <a:gd name="T18" fmla="*/ 0 w 863"/>
                <a:gd name="T19" fmla="*/ 1768 h 1862"/>
                <a:gd name="T20" fmla="*/ 94 w 863"/>
                <a:gd name="T21" fmla="*/ 1862 h 1862"/>
                <a:gd name="T22" fmla="*/ 770 w 863"/>
                <a:gd name="T23" fmla="*/ 1862 h 1862"/>
                <a:gd name="T24" fmla="*/ 863 w 863"/>
                <a:gd name="T25" fmla="*/ 1768 h 1862"/>
                <a:gd name="T26" fmla="*/ 863 w 863"/>
                <a:gd name="T27" fmla="*/ 93 h 1862"/>
                <a:gd name="T28" fmla="*/ 770 w 863"/>
                <a:gd name="T29" fmla="*/ 0 h 1862"/>
                <a:gd name="T30" fmla="*/ 688 w 863"/>
                <a:gd name="T31" fmla="*/ 0 h 1862"/>
                <a:gd name="T32" fmla="*/ 666 w 863"/>
                <a:gd name="T33" fmla="*/ 21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862">
                  <a:moveTo>
                    <a:pt x="666" y="21"/>
                  </a:moveTo>
                  <a:cubicBezTo>
                    <a:pt x="666" y="28"/>
                    <a:pt x="666" y="28"/>
                    <a:pt x="666" y="28"/>
                  </a:cubicBezTo>
                  <a:cubicBezTo>
                    <a:pt x="666" y="52"/>
                    <a:pt x="646" y="72"/>
                    <a:pt x="622" y="72"/>
                  </a:cubicBezTo>
                  <a:cubicBezTo>
                    <a:pt x="241" y="72"/>
                    <a:pt x="241" y="72"/>
                    <a:pt x="241" y="72"/>
                  </a:cubicBezTo>
                  <a:cubicBezTo>
                    <a:pt x="217" y="72"/>
                    <a:pt x="197" y="52"/>
                    <a:pt x="197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9"/>
                    <a:pt x="187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1"/>
                    <a:pt x="0" y="93"/>
                  </a:cubicBezTo>
                  <a:cubicBezTo>
                    <a:pt x="0" y="1768"/>
                    <a:pt x="0" y="1768"/>
                    <a:pt x="0" y="1768"/>
                  </a:cubicBezTo>
                  <a:cubicBezTo>
                    <a:pt x="0" y="1820"/>
                    <a:pt x="42" y="1862"/>
                    <a:pt x="94" y="1862"/>
                  </a:cubicBezTo>
                  <a:cubicBezTo>
                    <a:pt x="770" y="1862"/>
                    <a:pt x="770" y="1862"/>
                    <a:pt x="770" y="1862"/>
                  </a:cubicBezTo>
                  <a:cubicBezTo>
                    <a:pt x="821" y="1862"/>
                    <a:pt x="863" y="1820"/>
                    <a:pt x="863" y="1768"/>
                  </a:cubicBezTo>
                  <a:cubicBezTo>
                    <a:pt x="863" y="93"/>
                    <a:pt x="863" y="93"/>
                    <a:pt x="863" y="93"/>
                  </a:cubicBezTo>
                  <a:cubicBezTo>
                    <a:pt x="863" y="42"/>
                    <a:pt x="821" y="0"/>
                    <a:pt x="770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76" y="0"/>
                    <a:pt x="666" y="9"/>
                    <a:pt x="666" y="21"/>
                  </a:cubicBezTo>
                  <a:close/>
                </a:path>
              </a:pathLst>
            </a:custGeom>
            <a:solidFill>
              <a:srgbClr val="C0C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9" name="Freeform 300">
              <a:extLst>
                <a:ext uri="{FF2B5EF4-FFF2-40B4-BE49-F238E27FC236}">
                  <a16:creationId xmlns:a16="http://schemas.microsoft.com/office/drawing/2014/main" id="{A7E5E58D-031A-4149-A883-7A4BC1E98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4403725"/>
              <a:ext cx="344488" cy="53975"/>
            </a:xfrm>
            <a:custGeom>
              <a:avLst/>
              <a:gdLst>
                <a:gd name="T0" fmla="*/ 117 w 127"/>
                <a:gd name="T1" fmla="*/ 20 h 20"/>
                <a:gd name="T2" fmla="*/ 10 w 127"/>
                <a:gd name="T3" fmla="*/ 20 h 20"/>
                <a:gd name="T4" fmla="*/ 0 w 127"/>
                <a:gd name="T5" fmla="*/ 10 h 20"/>
                <a:gd name="T6" fmla="*/ 0 w 127"/>
                <a:gd name="T7" fmla="*/ 10 h 20"/>
                <a:gd name="T8" fmla="*/ 10 w 127"/>
                <a:gd name="T9" fmla="*/ 0 h 20"/>
                <a:gd name="T10" fmla="*/ 117 w 127"/>
                <a:gd name="T11" fmla="*/ 0 h 20"/>
                <a:gd name="T12" fmla="*/ 127 w 127"/>
                <a:gd name="T13" fmla="*/ 10 h 20"/>
                <a:gd name="T14" fmla="*/ 127 w 127"/>
                <a:gd name="T15" fmla="*/ 10 h 20"/>
                <a:gd name="T16" fmla="*/ 117 w 127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0">
                  <a:moveTo>
                    <a:pt x="117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2" y="0"/>
                    <a:pt x="127" y="5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7" y="16"/>
                    <a:pt x="122" y="20"/>
                    <a:pt x="117" y="20"/>
                  </a:cubicBezTo>
                  <a:close/>
                </a:path>
              </a:pathLst>
            </a:custGeom>
            <a:solidFill>
              <a:srgbClr val="C0C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0" name="Oval 301">
              <a:extLst>
                <a:ext uri="{FF2B5EF4-FFF2-40B4-BE49-F238E27FC236}">
                  <a16:creationId xmlns:a16="http://schemas.microsoft.com/office/drawing/2014/main" id="{CF6F7BEC-289E-4CCE-884D-6CA04231A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7888" y="4381500"/>
              <a:ext cx="96838" cy="98425"/>
            </a:xfrm>
            <a:prstGeom prst="ellipse">
              <a:avLst/>
            </a:prstGeom>
            <a:solidFill>
              <a:srgbClr val="C0C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1" name="Freeform 302">
              <a:extLst>
                <a:ext uri="{FF2B5EF4-FFF2-40B4-BE49-F238E27FC236}">
                  <a16:creationId xmlns:a16="http://schemas.microsoft.com/office/drawing/2014/main" id="{60431DF5-F5B4-457A-BD27-B313AA03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5450" y="5792788"/>
              <a:ext cx="138113" cy="604838"/>
            </a:xfrm>
            <a:custGeom>
              <a:avLst/>
              <a:gdLst>
                <a:gd name="T0" fmla="*/ 0 w 51"/>
                <a:gd name="T1" fmla="*/ 223 h 223"/>
                <a:gd name="T2" fmla="*/ 48 w 51"/>
                <a:gd name="T3" fmla="*/ 122 h 223"/>
                <a:gd name="T4" fmla="*/ 19 w 51"/>
                <a:gd name="T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23">
                  <a:moveTo>
                    <a:pt x="0" y="223"/>
                  </a:moveTo>
                  <a:cubicBezTo>
                    <a:pt x="0" y="223"/>
                    <a:pt x="46" y="164"/>
                    <a:pt x="48" y="122"/>
                  </a:cubicBezTo>
                  <a:cubicBezTo>
                    <a:pt x="51" y="80"/>
                    <a:pt x="17" y="19"/>
                    <a:pt x="19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2" name="Freeform 303">
              <a:extLst>
                <a:ext uri="{FF2B5EF4-FFF2-40B4-BE49-F238E27FC236}">
                  <a16:creationId xmlns:a16="http://schemas.microsoft.com/office/drawing/2014/main" id="{92A2EB4D-0C25-4D03-9507-4F315F70E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2363" y="6286500"/>
              <a:ext cx="1662113" cy="2535238"/>
            </a:xfrm>
            <a:custGeom>
              <a:avLst/>
              <a:gdLst>
                <a:gd name="T0" fmla="*/ 310 w 613"/>
                <a:gd name="T1" fmla="*/ 1 h 934"/>
                <a:gd name="T2" fmla="*/ 132 w 613"/>
                <a:gd name="T3" fmla="*/ 31 h 934"/>
                <a:gd name="T4" fmla="*/ 112 w 613"/>
                <a:gd name="T5" fmla="*/ 44 h 934"/>
                <a:gd name="T6" fmla="*/ 5 w 613"/>
                <a:gd name="T7" fmla="*/ 207 h 934"/>
                <a:gd name="T8" fmla="*/ 1 w 613"/>
                <a:gd name="T9" fmla="*/ 228 h 934"/>
                <a:gd name="T10" fmla="*/ 116 w 613"/>
                <a:gd name="T11" fmla="*/ 908 h 934"/>
                <a:gd name="T12" fmla="*/ 149 w 613"/>
                <a:gd name="T13" fmla="*/ 932 h 934"/>
                <a:gd name="T14" fmla="*/ 586 w 613"/>
                <a:gd name="T15" fmla="*/ 858 h 934"/>
                <a:gd name="T16" fmla="*/ 610 w 613"/>
                <a:gd name="T17" fmla="*/ 824 h 934"/>
                <a:gd name="T18" fmla="*/ 495 w 613"/>
                <a:gd name="T19" fmla="*/ 144 h 934"/>
                <a:gd name="T20" fmla="*/ 484 w 613"/>
                <a:gd name="T21" fmla="*/ 126 h 934"/>
                <a:gd name="T22" fmla="*/ 333 w 613"/>
                <a:gd name="T23" fmla="*/ 7 h 934"/>
                <a:gd name="T24" fmla="*/ 310 w 613"/>
                <a:gd name="T25" fmla="*/ 1 h 934"/>
                <a:gd name="T26" fmla="*/ 252 w 613"/>
                <a:gd name="T27" fmla="*/ 172 h 934"/>
                <a:gd name="T28" fmla="*/ 186 w 613"/>
                <a:gd name="T29" fmla="*/ 125 h 934"/>
                <a:gd name="T30" fmla="*/ 222 w 613"/>
                <a:gd name="T31" fmla="*/ 74 h 934"/>
                <a:gd name="T32" fmla="*/ 288 w 613"/>
                <a:gd name="T33" fmla="*/ 121 h 934"/>
                <a:gd name="T34" fmla="*/ 252 w 613"/>
                <a:gd name="T35" fmla="*/ 172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3" h="934">
                  <a:moveTo>
                    <a:pt x="310" y="1"/>
                  </a:moveTo>
                  <a:cubicBezTo>
                    <a:pt x="132" y="31"/>
                    <a:pt x="132" y="31"/>
                    <a:pt x="132" y="31"/>
                  </a:cubicBezTo>
                  <a:cubicBezTo>
                    <a:pt x="124" y="32"/>
                    <a:pt x="117" y="37"/>
                    <a:pt x="112" y="44"/>
                  </a:cubicBezTo>
                  <a:cubicBezTo>
                    <a:pt x="5" y="207"/>
                    <a:pt x="5" y="207"/>
                    <a:pt x="5" y="207"/>
                  </a:cubicBezTo>
                  <a:cubicBezTo>
                    <a:pt x="1" y="213"/>
                    <a:pt x="0" y="221"/>
                    <a:pt x="1" y="228"/>
                  </a:cubicBezTo>
                  <a:cubicBezTo>
                    <a:pt x="116" y="908"/>
                    <a:pt x="116" y="908"/>
                    <a:pt x="116" y="908"/>
                  </a:cubicBezTo>
                  <a:cubicBezTo>
                    <a:pt x="118" y="924"/>
                    <a:pt x="133" y="934"/>
                    <a:pt x="149" y="932"/>
                  </a:cubicBezTo>
                  <a:cubicBezTo>
                    <a:pt x="586" y="858"/>
                    <a:pt x="586" y="858"/>
                    <a:pt x="586" y="858"/>
                  </a:cubicBezTo>
                  <a:cubicBezTo>
                    <a:pt x="602" y="855"/>
                    <a:pt x="613" y="840"/>
                    <a:pt x="610" y="824"/>
                  </a:cubicBezTo>
                  <a:cubicBezTo>
                    <a:pt x="495" y="144"/>
                    <a:pt x="495" y="144"/>
                    <a:pt x="495" y="144"/>
                  </a:cubicBezTo>
                  <a:cubicBezTo>
                    <a:pt x="494" y="137"/>
                    <a:pt x="490" y="131"/>
                    <a:pt x="484" y="126"/>
                  </a:cubicBezTo>
                  <a:cubicBezTo>
                    <a:pt x="333" y="7"/>
                    <a:pt x="333" y="7"/>
                    <a:pt x="333" y="7"/>
                  </a:cubicBezTo>
                  <a:cubicBezTo>
                    <a:pt x="326" y="2"/>
                    <a:pt x="318" y="0"/>
                    <a:pt x="310" y="1"/>
                  </a:cubicBezTo>
                  <a:close/>
                  <a:moveTo>
                    <a:pt x="252" y="172"/>
                  </a:moveTo>
                  <a:cubicBezTo>
                    <a:pt x="220" y="182"/>
                    <a:pt x="188" y="159"/>
                    <a:pt x="186" y="125"/>
                  </a:cubicBezTo>
                  <a:cubicBezTo>
                    <a:pt x="185" y="102"/>
                    <a:pt x="200" y="81"/>
                    <a:pt x="222" y="74"/>
                  </a:cubicBezTo>
                  <a:cubicBezTo>
                    <a:pt x="255" y="65"/>
                    <a:pt x="287" y="88"/>
                    <a:pt x="288" y="121"/>
                  </a:cubicBezTo>
                  <a:cubicBezTo>
                    <a:pt x="289" y="144"/>
                    <a:pt x="274" y="165"/>
                    <a:pt x="252" y="172"/>
                  </a:cubicBezTo>
                  <a:close/>
                </a:path>
              </a:pathLst>
            </a:custGeom>
            <a:solidFill>
              <a:srgbClr val="5B5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3" name="Freeform 304">
              <a:extLst>
                <a:ext uri="{FF2B5EF4-FFF2-40B4-BE49-F238E27FC236}">
                  <a16:creationId xmlns:a16="http://schemas.microsoft.com/office/drawing/2014/main" id="{E194DC84-0BCB-4925-87BE-65093664D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9813" y="6332538"/>
              <a:ext cx="1357313" cy="2417763"/>
            </a:xfrm>
            <a:custGeom>
              <a:avLst/>
              <a:gdLst>
                <a:gd name="T0" fmla="*/ 342 w 501"/>
                <a:gd name="T1" fmla="*/ 0 h 891"/>
                <a:gd name="T2" fmla="*/ 162 w 501"/>
                <a:gd name="T3" fmla="*/ 0 h 891"/>
                <a:gd name="T4" fmla="*/ 140 w 501"/>
                <a:gd name="T5" fmla="*/ 9 h 891"/>
                <a:gd name="T6" fmla="*/ 7 w 501"/>
                <a:gd name="T7" fmla="*/ 152 h 891"/>
                <a:gd name="T8" fmla="*/ 0 w 501"/>
                <a:gd name="T9" fmla="*/ 172 h 891"/>
                <a:gd name="T10" fmla="*/ 0 w 501"/>
                <a:gd name="T11" fmla="*/ 861 h 891"/>
                <a:gd name="T12" fmla="*/ 29 w 501"/>
                <a:gd name="T13" fmla="*/ 891 h 891"/>
                <a:gd name="T14" fmla="*/ 472 w 501"/>
                <a:gd name="T15" fmla="*/ 891 h 891"/>
                <a:gd name="T16" fmla="*/ 501 w 501"/>
                <a:gd name="T17" fmla="*/ 861 h 891"/>
                <a:gd name="T18" fmla="*/ 501 w 501"/>
                <a:gd name="T19" fmla="*/ 172 h 891"/>
                <a:gd name="T20" fmla="*/ 493 w 501"/>
                <a:gd name="T21" fmla="*/ 152 h 891"/>
                <a:gd name="T22" fmla="*/ 364 w 501"/>
                <a:gd name="T23" fmla="*/ 9 h 891"/>
                <a:gd name="T24" fmla="*/ 342 w 501"/>
                <a:gd name="T25" fmla="*/ 0 h 891"/>
                <a:gd name="T26" fmla="*/ 257 w 501"/>
                <a:gd name="T27" fmla="*/ 159 h 891"/>
                <a:gd name="T28" fmla="*/ 200 w 501"/>
                <a:gd name="T29" fmla="*/ 102 h 891"/>
                <a:gd name="T30" fmla="*/ 244 w 501"/>
                <a:gd name="T31" fmla="*/ 58 h 891"/>
                <a:gd name="T32" fmla="*/ 301 w 501"/>
                <a:gd name="T33" fmla="*/ 115 h 891"/>
                <a:gd name="T34" fmla="*/ 257 w 501"/>
                <a:gd name="T35" fmla="*/ 15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1" h="891">
                  <a:moveTo>
                    <a:pt x="342" y="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3" y="0"/>
                    <a:pt x="146" y="3"/>
                    <a:pt x="140" y="9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2" y="158"/>
                    <a:pt x="0" y="165"/>
                    <a:pt x="0" y="172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878"/>
                    <a:pt x="13" y="891"/>
                    <a:pt x="29" y="891"/>
                  </a:cubicBezTo>
                  <a:cubicBezTo>
                    <a:pt x="472" y="891"/>
                    <a:pt x="472" y="891"/>
                    <a:pt x="472" y="891"/>
                  </a:cubicBezTo>
                  <a:cubicBezTo>
                    <a:pt x="488" y="891"/>
                    <a:pt x="501" y="878"/>
                    <a:pt x="501" y="861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501" y="165"/>
                    <a:pt x="498" y="158"/>
                    <a:pt x="493" y="152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58" y="3"/>
                    <a:pt x="350" y="0"/>
                    <a:pt x="342" y="0"/>
                  </a:cubicBezTo>
                  <a:close/>
                  <a:moveTo>
                    <a:pt x="257" y="159"/>
                  </a:moveTo>
                  <a:cubicBezTo>
                    <a:pt x="224" y="163"/>
                    <a:pt x="195" y="135"/>
                    <a:pt x="200" y="102"/>
                  </a:cubicBezTo>
                  <a:cubicBezTo>
                    <a:pt x="203" y="79"/>
                    <a:pt x="221" y="60"/>
                    <a:pt x="244" y="58"/>
                  </a:cubicBezTo>
                  <a:cubicBezTo>
                    <a:pt x="277" y="53"/>
                    <a:pt x="305" y="81"/>
                    <a:pt x="301" y="115"/>
                  </a:cubicBezTo>
                  <a:cubicBezTo>
                    <a:pt x="298" y="138"/>
                    <a:pt x="280" y="156"/>
                    <a:pt x="257" y="159"/>
                  </a:cubicBezTo>
                  <a:close/>
                </a:path>
              </a:pathLst>
            </a:custGeom>
            <a:solidFill>
              <a:srgbClr val="7F7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4" name="Oval 305">
              <a:extLst>
                <a:ext uri="{FF2B5EF4-FFF2-40B4-BE49-F238E27FC236}">
                  <a16:creationId xmlns:a16="http://schemas.microsoft.com/office/drawing/2014/main" id="{9F25EF9D-13E8-4A6F-9345-1D12CFA03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3813" y="7348538"/>
              <a:ext cx="846138" cy="846138"/>
            </a:xfrm>
            <a:prstGeom prst="ellipse">
              <a:avLst/>
            </a:prstGeom>
            <a:solidFill>
              <a:srgbClr val="5B5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5" name="Rectangle 306">
              <a:extLst>
                <a:ext uri="{FF2B5EF4-FFF2-40B4-BE49-F238E27FC236}">
                  <a16:creationId xmlns:a16="http://schemas.microsoft.com/office/drawing/2014/main" id="{BB3293F9-5BFF-4F3B-97E8-4FC81F5E5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0650" y="7777163"/>
              <a:ext cx="7143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6" name="Freeform 307">
              <a:extLst>
                <a:ext uri="{FF2B5EF4-FFF2-40B4-BE49-F238E27FC236}">
                  <a16:creationId xmlns:a16="http://schemas.microsoft.com/office/drawing/2014/main" id="{9E0EAFF0-13DE-4F23-A478-859CA7D4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50" y="7667625"/>
              <a:ext cx="138113" cy="206375"/>
            </a:xfrm>
            <a:custGeom>
              <a:avLst/>
              <a:gdLst>
                <a:gd name="T0" fmla="*/ 15 w 51"/>
                <a:gd name="T1" fmla="*/ 0 h 76"/>
                <a:gd name="T2" fmla="*/ 50 w 51"/>
                <a:gd name="T3" fmla="*/ 0 h 76"/>
                <a:gd name="T4" fmla="*/ 50 w 51"/>
                <a:gd name="T5" fmla="*/ 13 h 76"/>
                <a:gd name="T6" fmla="*/ 26 w 51"/>
                <a:gd name="T7" fmla="*/ 13 h 76"/>
                <a:gd name="T8" fmla="*/ 23 w 51"/>
                <a:gd name="T9" fmla="*/ 26 h 76"/>
                <a:gd name="T10" fmla="*/ 25 w 51"/>
                <a:gd name="T11" fmla="*/ 26 h 76"/>
                <a:gd name="T12" fmla="*/ 27 w 51"/>
                <a:gd name="T13" fmla="*/ 26 h 76"/>
                <a:gd name="T14" fmla="*/ 44 w 51"/>
                <a:gd name="T15" fmla="*/ 33 h 76"/>
                <a:gd name="T16" fmla="*/ 51 w 51"/>
                <a:gd name="T17" fmla="*/ 50 h 76"/>
                <a:gd name="T18" fmla="*/ 43 w 51"/>
                <a:gd name="T19" fmla="*/ 69 h 76"/>
                <a:gd name="T20" fmla="*/ 25 w 51"/>
                <a:gd name="T21" fmla="*/ 76 h 76"/>
                <a:gd name="T22" fmla="*/ 9 w 51"/>
                <a:gd name="T23" fmla="*/ 71 h 76"/>
                <a:gd name="T24" fmla="*/ 0 w 51"/>
                <a:gd name="T25" fmla="*/ 56 h 76"/>
                <a:gd name="T26" fmla="*/ 15 w 51"/>
                <a:gd name="T27" fmla="*/ 56 h 76"/>
                <a:gd name="T28" fmla="*/ 20 w 51"/>
                <a:gd name="T29" fmla="*/ 61 h 76"/>
                <a:gd name="T30" fmla="*/ 26 w 51"/>
                <a:gd name="T31" fmla="*/ 63 h 76"/>
                <a:gd name="T32" fmla="*/ 34 w 51"/>
                <a:gd name="T33" fmla="*/ 60 h 76"/>
                <a:gd name="T34" fmla="*/ 37 w 51"/>
                <a:gd name="T35" fmla="*/ 51 h 76"/>
                <a:gd name="T36" fmla="*/ 34 w 51"/>
                <a:gd name="T37" fmla="*/ 42 h 76"/>
                <a:gd name="T38" fmla="*/ 27 w 51"/>
                <a:gd name="T39" fmla="*/ 39 h 76"/>
                <a:gd name="T40" fmla="*/ 22 w 51"/>
                <a:gd name="T41" fmla="*/ 40 h 76"/>
                <a:gd name="T42" fmla="*/ 18 w 51"/>
                <a:gd name="T43" fmla="*/ 44 h 76"/>
                <a:gd name="T44" fmla="*/ 6 w 51"/>
                <a:gd name="T45" fmla="*/ 41 h 76"/>
                <a:gd name="T46" fmla="*/ 15 w 51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76">
                  <a:moveTo>
                    <a:pt x="15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34" y="26"/>
                    <a:pt x="40" y="28"/>
                    <a:pt x="44" y="33"/>
                  </a:cubicBezTo>
                  <a:cubicBezTo>
                    <a:pt x="49" y="37"/>
                    <a:pt x="51" y="43"/>
                    <a:pt x="51" y="50"/>
                  </a:cubicBezTo>
                  <a:cubicBezTo>
                    <a:pt x="51" y="58"/>
                    <a:pt x="48" y="64"/>
                    <a:pt x="43" y="69"/>
                  </a:cubicBezTo>
                  <a:cubicBezTo>
                    <a:pt x="39" y="74"/>
                    <a:pt x="33" y="76"/>
                    <a:pt x="25" y="76"/>
                  </a:cubicBezTo>
                  <a:cubicBezTo>
                    <a:pt x="19" y="76"/>
                    <a:pt x="14" y="74"/>
                    <a:pt x="9" y="71"/>
                  </a:cubicBezTo>
                  <a:cubicBezTo>
                    <a:pt x="5" y="67"/>
                    <a:pt x="2" y="62"/>
                    <a:pt x="0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8" y="60"/>
                    <a:pt x="20" y="61"/>
                  </a:cubicBezTo>
                  <a:cubicBezTo>
                    <a:pt x="21" y="62"/>
                    <a:pt x="23" y="63"/>
                    <a:pt x="26" y="63"/>
                  </a:cubicBezTo>
                  <a:cubicBezTo>
                    <a:pt x="29" y="63"/>
                    <a:pt x="32" y="62"/>
                    <a:pt x="34" y="60"/>
                  </a:cubicBezTo>
                  <a:cubicBezTo>
                    <a:pt x="36" y="57"/>
                    <a:pt x="37" y="54"/>
                    <a:pt x="37" y="51"/>
                  </a:cubicBezTo>
                  <a:cubicBezTo>
                    <a:pt x="37" y="47"/>
                    <a:pt x="36" y="45"/>
                    <a:pt x="34" y="42"/>
                  </a:cubicBezTo>
                  <a:cubicBezTo>
                    <a:pt x="32" y="40"/>
                    <a:pt x="29" y="39"/>
                    <a:pt x="27" y="39"/>
                  </a:cubicBezTo>
                  <a:cubicBezTo>
                    <a:pt x="25" y="39"/>
                    <a:pt x="23" y="39"/>
                    <a:pt x="22" y="40"/>
                  </a:cubicBezTo>
                  <a:cubicBezTo>
                    <a:pt x="20" y="41"/>
                    <a:pt x="19" y="42"/>
                    <a:pt x="18" y="44"/>
                  </a:cubicBezTo>
                  <a:cubicBezTo>
                    <a:pt x="6" y="41"/>
                    <a:pt x="6" y="41"/>
                    <a:pt x="6" y="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7" name="Freeform 308">
              <a:extLst>
                <a:ext uri="{FF2B5EF4-FFF2-40B4-BE49-F238E27FC236}">
                  <a16:creationId xmlns:a16="http://schemas.microsoft.com/office/drawing/2014/main" id="{4CD690ED-69AD-472C-A0A3-CAC908B2E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0" y="7662863"/>
              <a:ext cx="141288" cy="211138"/>
            </a:xfrm>
            <a:custGeom>
              <a:avLst/>
              <a:gdLst>
                <a:gd name="T0" fmla="*/ 26 w 52"/>
                <a:gd name="T1" fmla="*/ 0 h 78"/>
                <a:gd name="T2" fmla="*/ 40 w 52"/>
                <a:gd name="T3" fmla="*/ 4 h 78"/>
                <a:gd name="T4" fmla="*/ 49 w 52"/>
                <a:gd name="T5" fmla="*/ 16 h 78"/>
                <a:gd name="T6" fmla="*/ 52 w 52"/>
                <a:gd name="T7" fmla="*/ 39 h 78"/>
                <a:gd name="T8" fmla="*/ 49 w 52"/>
                <a:gd name="T9" fmla="*/ 62 h 78"/>
                <a:gd name="T10" fmla="*/ 40 w 52"/>
                <a:gd name="T11" fmla="*/ 74 h 78"/>
                <a:gd name="T12" fmla="*/ 26 w 52"/>
                <a:gd name="T13" fmla="*/ 78 h 78"/>
                <a:gd name="T14" fmla="*/ 12 w 52"/>
                <a:gd name="T15" fmla="*/ 74 h 78"/>
                <a:gd name="T16" fmla="*/ 3 w 52"/>
                <a:gd name="T17" fmla="*/ 62 h 78"/>
                <a:gd name="T18" fmla="*/ 0 w 52"/>
                <a:gd name="T19" fmla="*/ 40 h 78"/>
                <a:gd name="T20" fmla="*/ 6 w 52"/>
                <a:gd name="T21" fmla="*/ 10 h 78"/>
                <a:gd name="T22" fmla="*/ 26 w 52"/>
                <a:gd name="T23" fmla="*/ 0 h 78"/>
                <a:gd name="T24" fmla="*/ 26 w 52"/>
                <a:gd name="T25" fmla="*/ 13 h 78"/>
                <a:gd name="T26" fmla="*/ 20 w 52"/>
                <a:gd name="T27" fmla="*/ 16 h 78"/>
                <a:gd name="T28" fmla="*/ 15 w 52"/>
                <a:gd name="T29" fmla="*/ 24 h 78"/>
                <a:gd name="T30" fmla="*/ 14 w 52"/>
                <a:gd name="T31" fmla="*/ 40 h 78"/>
                <a:gd name="T32" fmla="*/ 17 w 52"/>
                <a:gd name="T33" fmla="*/ 60 h 78"/>
                <a:gd name="T34" fmla="*/ 26 w 52"/>
                <a:gd name="T35" fmla="*/ 65 h 78"/>
                <a:gd name="T36" fmla="*/ 34 w 52"/>
                <a:gd name="T37" fmla="*/ 60 h 78"/>
                <a:gd name="T38" fmla="*/ 38 w 52"/>
                <a:gd name="T39" fmla="*/ 39 h 78"/>
                <a:gd name="T40" fmla="*/ 34 w 52"/>
                <a:gd name="T41" fmla="*/ 19 h 78"/>
                <a:gd name="T42" fmla="*/ 26 w 52"/>
                <a:gd name="T43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78">
                  <a:moveTo>
                    <a:pt x="26" y="0"/>
                  </a:moveTo>
                  <a:cubicBezTo>
                    <a:pt x="31" y="0"/>
                    <a:pt x="36" y="1"/>
                    <a:pt x="40" y="4"/>
                  </a:cubicBezTo>
                  <a:cubicBezTo>
                    <a:pt x="44" y="7"/>
                    <a:pt x="47" y="11"/>
                    <a:pt x="49" y="16"/>
                  </a:cubicBezTo>
                  <a:cubicBezTo>
                    <a:pt x="51" y="22"/>
                    <a:pt x="52" y="29"/>
                    <a:pt x="52" y="39"/>
                  </a:cubicBezTo>
                  <a:cubicBezTo>
                    <a:pt x="52" y="49"/>
                    <a:pt x="51" y="57"/>
                    <a:pt x="49" y="62"/>
                  </a:cubicBezTo>
                  <a:cubicBezTo>
                    <a:pt x="46" y="68"/>
                    <a:pt x="44" y="72"/>
                    <a:pt x="40" y="74"/>
                  </a:cubicBezTo>
                  <a:cubicBezTo>
                    <a:pt x="36" y="77"/>
                    <a:pt x="32" y="78"/>
                    <a:pt x="26" y="78"/>
                  </a:cubicBezTo>
                  <a:cubicBezTo>
                    <a:pt x="20" y="78"/>
                    <a:pt x="16" y="77"/>
                    <a:pt x="12" y="74"/>
                  </a:cubicBezTo>
                  <a:cubicBezTo>
                    <a:pt x="8" y="72"/>
                    <a:pt x="5" y="68"/>
                    <a:pt x="3" y="62"/>
                  </a:cubicBezTo>
                  <a:cubicBezTo>
                    <a:pt x="1" y="57"/>
                    <a:pt x="0" y="50"/>
                    <a:pt x="0" y="40"/>
                  </a:cubicBezTo>
                  <a:cubicBezTo>
                    <a:pt x="0" y="26"/>
                    <a:pt x="2" y="16"/>
                    <a:pt x="6" y="10"/>
                  </a:cubicBezTo>
                  <a:cubicBezTo>
                    <a:pt x="11" y="3"/>
                    <a:pt x="17" y="0"/>
                    <a:pt x="26" y="0"/>
                  </a:cubicBezTo>
                  <a:close/>
                  <a:moveTo>
                    <a:pt x="26" y="13"/>
                  </a:moveTo>
                  <a:cubicBezTo>
                    <a:pt x="23" y="13"/>
                    <a:pt x="21" y="14"/>
                    <a:pt x="20" y="16"/>
                  </a:cubicBezTo>
                  <a:cubicBezTo>
                    <a:pt x="18" y="17"/>
                    <a:pt x="16" y="20"/>
                    <a:pt x="15" y="24"/>
                  </a:cubicBezTo>
                  <a:cubicBezTo>
                    <a:pt x="14" y="27"/>
                    <a:pt x="14" y="33"/>
                    <a:pt x="14" y="40"/>
                  </a:cubicBezTo>
                  <a:cubicBezTo>
                    <a:pt x="14" y="49"/>
                    <a:pt x="15" y="56"/>
                    <a:pt x="17" y="60"/>
                  </a:cubicBezTo>
                  <a:cubicBezTo>
                    <a:pt x="19" y="63"/>
                    <a:pt x="22" y="65"/>
                    <a:pt x="26" y="65"/>
                  </a:cubicBezTo>
                  <a:cubicBezTo>
                    <a:pt x="29" y="65"/>
                    <a:pt x="32" y="63"/>
                    <a:pt x="34" y="60"/>
                  </a:cubicBezTo>
                  <a:cubicBezTo>
                    <a:pt x="37" y="56"/>
                    <a:pt x="38" y="49"/>
                    <a:pt x="38" y="39"/>
                  </a:cubicBezTo>
                  <a:cubicBezTo>
                    <a:pt x="38" y="29"/>
                    <a:pt x="37" y="23"/>
                    <a:pt x="34" y="19"/>
                  </a:cubicBezTo>
                  <a:cubicBezTo>
                    <a:pt x="32" y="15"/>
                    <a:pt x="29" y="13"/>
                    <a:pt x="2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8" name="Freeform 309">
              <a:extLst>
                <a:ext uri="{FF2B5EF4-FFF2-40B4-BE49-F238E27FC236}">
                  <a16:creationId xmlns:a16="http://schemas.microsoft.com/office/drawing/2014/main" id="{97F4A9E4-1953-41A0-A075-FD96C11A0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66575" y="7659688"/>
              <a:ext cx="230188" cy="222250"/>
            </a:xfrm>
            <a:custGeom>
              <a:avLst/>
              <a:gdLst>
                <a:gd name="T0" fmla="*/ 66 w 85"/>
                <a:gd name="T1" fmla="*/ 0 h 82"/>
                <a:gd name="T2" fmla="*/ 77 w 85"/>
                <a:gd name="T3" fmla="*/ 0 h 82"/>
                <a:gd name="T4" fmla="*/ 17 w 85"/>
                <a:gd name="T5" fmla="*/ 82 h 82"/>
                <a:gd name="T6" fmla="*/ 7 w 85"/>
                <a:gd name="T7" fmla="*/ 82 h 82"/>
                <a:gd name="T8" fmla="*/ 58 w 85"/>
                <a:gd name="T9" fmla="*/ 11 h 82"/>
                <a:gd name="T10" fmla="*/ 49 w 85"/>
                <a:gd name="T11" fmla="*/ 12 h 82"/>
                <a:gd name="T12" fmla="*/ 42 w 85"/>
                <a:gd name="T13" fmla="*/ 13 h 82"/>
                <a:gd name="T14" fmla="*/ 34 w 85"/>
                <a:gd name="T15" fmla="*/ 12 h 82"/>
                <a:gd name="T16" fmla="*/ 35 w 85"/>
                <a:gd name="T17" fmla="*/ 19 h 82"/>
                <a:gd name="T18" fmla="*/ 30 w 85"/>
                <a:gd name="T19" fmla="*/ 31 h 82"/>
                <a:gd name="T20" fmla="*/ 18 w 85"/>
                <a:gd name="T21" fmla="*/ 37 h 82"/>
                <a:gd name="T22" fmla="*/ 5 w 85"/>
                <a:gd name="T23" fmla="*/ 31 h 82"/>
                <a:gd name="T24" fmla="*/ 0 w 85"/>
                <a:gd name="T25" fmla="*/ 19 h 82"/>
                <a:gd name="T26" fmla="*/ 2 w 85"/>
                <a:gd name="T27" fmla="*/ 10 h 82"/>
                <a:gd name="T28" fmla="*/ 9 w 85"/>
                <a:gd name="T29" fmla="*/ 3 h 82"/>
                <a:gd name="T30" fmla="*/ 17 w 85"/>
                <a:gd name="T31" fmla="*/ 1 h 82"/>
                <a:gd name="T32" fmla="*/ 26 w 85"/>
                <a:gd name="T33" fmla="*/ 2 h 82"/>
                <a:gd name="T34" fmla="*/ 43 w 85"/>
                <a:gd name="T35" fmla="*/ 4 h 82"/>
                <a:gd name="T36" fmla="*/ 56 w 85"/>
                <a:gd name="T37" fmla="*/ 3 h 82"/>
                <a:gd name="T38" fmla="*/ 66 w 85"/>
                <a:gd name="T39" fmla="*/ 0 h 82"/>
                <a:gd name="T40" fmla="*/ 18 w 85"/>
                <a:gd name="T41" fmla="*/ 10 h 82"/>
                <a:gd name="T42" fmla="*/ 12 w 85"/>
                <a:gd name="T43" fmla="*/ 13 h 82"/>
                <a:gd name="T44" fmla="*/ 9 w 85"/>
                <a:gd name="T45" fmla="*/ 19 h 82"/>
                <a:gd name="T46" fmla="*/ 12 w 85"/>
                <a:gd name="T47" fmla="*/ 25 h 82"/>
                <a:gd name="T48" fmla="*/ 18 w 85"/>
                <a:gd name="T49" fmla="*/ 27 h 82"/>
                <a:gd name="T50" fmla="*/ 24 w 85"/>
                <a:gd name="T51" fmla="*/ 25 h 82"/>
                <a:gd name="T52" fmla="*/ 26 w 85"/>
                <a:gd name="T53" fmla="*/ 19 h 82"/>
                <a:gd name="T54" fmla="*/ 24 w 85"/>
                <a:gd name="T55" fmla="*/ 13 h 82"/>
                <a:gd name="T56" fmla="*/ 18 w 85"/>
                <a:gd name="T57" fmla="*/ 10 h 82"/>
                <a:gd name="T58" fmla="*/ 67 w 85"/>
                <a:gd name="T59" fmla="*/ 44 h 82"/>
                <a:gd name="T60" fmla="*/ 80 w 85"/>
                <a:gd name="T61" fmla="*/ 49 h 82"/>
                <a:gd name="T62" fmla="*/ 85 w 85"/>
                <a:gd name="T63" fmla="*/ 62 h 82"/>
                <a:gd name="T64" fmla="*/ 80 w 85"/>
                <a:gd name="T65" fmla="*/ 74 h 82"/>
                <a:gd name="T66" fmla="*/ 67 w 85"/>
                <a:gd name="T67" fmla="*/ 79 h 82"/>
                <a:gd name="T68" fmla="*/ 54 w 85"/>
                <a:gd name="T69" fmla="*/ 74 h 82"/>
                <a:gd name="T70" fmla="*/ 49 w 85"/>
                <a:gd name="T71" fmla="*/ 62 h 82"/>
                <a:gd name="T72" fmla="*/ 54 w 85"/>
                <a:gd name="T73" fmla="*/ 49 h 82"/>
                <a:gd name="T74" fmla="*/ 67 w 85"/>
                <a:gd name="T75" fmla="*/ 44 h 82"/>
                <a:gd name="T76" fmla="*/ 67 w 85"/>
                <a:gd name="T77" fmla="*/ 53 h 82"/>
                <a:gd name="T78" fmla="*/ 61 w 85"/>
                <a:gd name="T79" fmla="*/ 55 h 82"/>
                <a:gd name="T80" fmla="*/ 58 w 85"/>
                <a:gd name="T81" fmla="*/ 62 h 82"/>
                <a:gd name="T82" fmla="*/ 61 w 85"/>
                <a:gd name="T83" fmla="*/ 68 h 82"/>
                <a:gd name="T84" fmla="*/ 67 w 85"/>
                <a:gd name="T85" fmla="*/ 70 h 82"/>
                <a:gd name="T86" fmla="*/ 73 w 85"/>
                <a:gd name="T87" fmla="*/ 68 h 82"/>
                <a:gd name="T88" fmla="*/ 76 w 85"/>
                <a:gd name="T89" fmla="*/ 62 h 82"/>
                <a:gd name="T90" fmla="*/ 73 w 85"/>
                <a:gd name="T91" fmla="*/ 55 h 82"/>
                <a:gd name="T92" fmla="*/ 67 w 85"/>
                <a:gd name="T93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5" h="82">
                  <a:moveTo>
                    <a:pt x="66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12"/>
                    <a:pt x="52" y="12"/>
                    <a:pt x="49" y="12"/>
                  </a:cubicBezTo>
                  <a:cubicBezTo>
                    <a:pt x="46" y="13"/>
                    <a:pt x="44" y="13"/>
                    <a:pt x="42" y="13"/>
                  </a:cubicBezTo>
                  <a:cubicBezTo>
                    <a:pt x="39" y="13"/>
                    <a:pt x="37" y="13"/>
                    <a:pt x="34" y="12"/>
                  </a:cubicBezTo>
                  <a:cubicBezTo>
                    <a:pt x="35" y="15"/>
                    <a:pt x="35" y="17"/>
                    <a:pt x="35" y="19"/>
                  </a:cubicBezTo>
                  <a:cubicBezTo>
                    <a:pt x="35" y="24"/>
                    <a:pt x="34" y="28"/>
                    <a:pt x="30" y="31"/>
                  </a:cubicBezTo>
                  <a:cubicBezTo>
                    <a:pt x="27" y="35"/>
                    <a:pt x="23" y="37"/>
                    <a:pt x="18" y="37"/>
                  </a:cubicBezTo>
                  <a:cubicBezTo>
                    <a:pt x="13" y="37"/>
                    <a:pt x="9" y="35"/>
                    <a:pt x="5" y="31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6"/>
                    <a:pt x="1" y="13"/>
                    <a:pt x="2" y="10"/>
                  </a:cubicBezTo>
                  <a:cubicBezTo>
                    <a:pt x="4" y="7"/>
                    <a:pt x="6" y="5"/>
                    <a:pt x="9" y="3"/>
                  </a:cubicBezTo>
                  <a:cubicBezTo>
                    <a:pt x="12" y="2"/>
                    <a:pt x="14" y="1"/>
                    <a:pt x="17" y="1"/>
                  </a:cubicBezTo>
                  <a:cubicBezTo>
                    <a:pt x="19" y="1"/>
                    <a:pt x="22" y="1"/>
                    <a:pt x="26" y="2"/>
                  </a:cubicBezTo>
                  <a:cubicBezTo>
                    <a:pt x="32" y="4"/>
                    <a:pt x="38" y="4"/>
                    <a:pt x="43" y="4"/>
                  </a:cubicBezTo>
                  <a:cubicBezTo>
                    <a:pt x="48" y="4"/>
                    <a:pt x="52" y="4"/>
                    <a:pt x="56" y="3"/>
                  </a:cubicBezTo>
                  <a:cubicBezTo>
                    <a:pt x="59" y="2"/>
                    <a:pt x="63" y="1"/>
                    <a:pt x="66" y="0"/>
                  </a:cubicBezTo>
                  <a:close/>
                  <a:moveTo>
                    <a:pt x="18" y="10"/>
                  </a:moveTo>
                  <a:cubicBezTo>
                    <a:pt x="15" y="10"/>
                    <a:pt x="13" y="11"/>
                    <a:pt x="12" y="13"/>
                  </a:cubicBezTo>
                  <a:cubicBezTo>
                    <a:pt x="10" y="14"/>
                    <a:pt x="9" y="16"/>
                    <a:pt x="9" y="19"/>
                  </a:cubicBezTo>
                  <a:cubicBezTo>
                    <a:pt x="9" y="21"/>
                    <a:pt x="10" y="23"/>
                    <a:pt x="12" y="25"/>
                  </a:cubicBezTo>
                  <a:cubicBezTo>
                    <a:pt x="13" y="26"/>
                    <a:pt x="15" y="27"/>
                    <a:pt x="18" y="27"/>
                  </a:cubicBezTo>
                  <a:cubicBezTo>
                    <a:pt x="20" y="27"/>
                    <a:pt x="22" y="26"/>
                    <a:pt x="24" y="25"/>
                  </a:cubicBezTo>
                  <a:cubicBezTo>
                    <a:pt x="25" y="23"/>
                    <a:pt x="26" y="21"/>
                    <a:pt x="26" y="19"/>
                  </a:cubicBezTo>
                  <a:cubicBezTo>
                    <a:pt x="26" y="16"/>
                    <a:pt x="25" y="14"/>
                    <a:pt x="24" y="13"/>
                  </a:cubicBezTo>
                  <a:cubicBezTo>
                    <a:pt x="22" y="11"/>
                    <a:pt x="20" y="10"/>
                    <a:pt x="18" y="10"/>
                  </a:cubicBezTo>
                  <a:close/>
                  <a:moveTo>
                    <a:pt x="67" y="44"/>
                  </a:moveTo>
                  <a:cubicBezTo>
                    <a:pt x="72" y="44"/>
                    <a:pt x="76" y="45"/>
                    <a:pt x="80" y="49"/>
                  </a:cubicBezTo>
                  <a:cubicBezTo>
                    <a:pt x="83" y="52"/>
                    <a:pt x="85" y="57"/>
                    <a:pt x="85" y="62"/>
                  </a:cubicBezTo>
                  <a:cubicBezTo>
                    <a:pt x="85" y="66"/>
                    <a:pt x="83" y="71"/>
                    <a:pt x="80" y="74"/>
                  </a:cubicBezTo>
                  <a:cubicBezTo>
                    <a:pt x="76" y="78"/>
                    <a:pt x="72" y="79"/>
                    <a:pt x="67" y="79"/>
                  </a:cubicBezTo>
                  <a:cubicBezTo>
                    <a:pt x="62" y="79"/>
                    <a:pt x="58" y="78"/>
                    <a:pt x="54" y="74"/>
                  </a:cubicBezTo>
                  <a:cubicBezTo>
                    <a:pt x="51" y="71"/>
                    <a:pt x="49" y="66"/>
                    <a:pt x="49" y="62"/>
                  </a:cubicBezTo>
                  <a:cubicBezTo>
                    <a:pt x="49" y="57"/>
                    <a:pt x="51" y="52"/>
                    <a:pt x="54" y="49"/>
                  </a:cubicBezTo>
                  <a:cubicBezTo>
                    <a:pt x="58" y="45"/>
                    <a:pt x="62" y="44"/>
                    <a:pt x="67" y="44"/>
                  </a:cubicBezTo>
                  <a:close/>
                  <a:moveTo>
                    <a:pt x="67" y="53"/>
                  </a:moveTo>
                  <a:cubicBezTo>
                    <a:pt x="65" y="53"/>
                    <a:pt x="63" y="54"/>
                    <a:pt x="61" y="55"/>
                  </a:cubicBezTo>
                  <a:cubicBezTo>
                    <a:pt x="59" y="57"/>
                    <a:pt x="58" y="59"/>
                    <a:pt x="58" y="62"/>
                  </a:cubicBezTo>
                  <a:cubicBezTo>
                    <a:pt x="58" y="64"/>
                    <a:pt x="59" y="66"/>
                    <a:pt x="61" y="68"/>
                  </a:cubicBezTo>
                  <a:cubicBezTo>
                    <a:pt x="63" y="69"/>
                    <a:pt x="65" y="70"/>
                    <a:pt x="67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5" y="66"/>
                    <a:pt x="76" y="64"/>
                    <a:pt x="76" y="62"/>
                  </a:cubicBezTo>
                  <a:cubicBezTo>
                    <a:pt x="76" y="59"/>
                    <a:pt x="75" y="57"/>
                    <a:pt x="73" y="55"/>
                  </a:cubicBezTo>
                  <a:cubicBezTo>
                    <a:pt x="71" y="54"/>
                    <a:pt x="69" y="53"/>
                    <a:pt x="6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19" name="Freeform 310">
              <a:extLst>
                <a:ext uri="{FF2B5EF4-FFF2-40B4-BE49-F238E27FC236}">
                  <a16:creationId xmlns:a16="http://schemas.microsoft.com/office/drawing/2014/main" id="{898BBCB4-0A0B-417B-BF4D-4127458EB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3213" y="7529513"/>
              <a:ext cx="39688" cy="61913"/>
            </a:xfrm>
            <a:custGeom>
              <a:avLst/>
              <a:gdLst>
                <a:gd name="T0" fmla="*/ 15 w 15"/>
                <a:gd name="T1" fmla="*/ 4 h 23"/>
                <a:gd name="T2" fmla="*/ 11 w 15"/>
                <a:gd name="T3" fmla="*/ 7 h 23"/>
                <a:gd name="T4" fmla="*/ 8 w 15"/>
                <a:gd name="T5" fmla="*/ 5 h 23"/>
                <a:gd name="T6" fmla="*/ 6 w 15"/>
                <a:gd name="T7" fmla="*/ 6 h 23"/>
                <a:gd name="T8" fmla="*/ 6 w 15"/>
                <a:gd name="T9" fmla="*/ 7 h 23"/>
                <a:gd name="T10" fmla="*/ 6 w 15"/>
                <a:gd name="T11" fmla="*/ 7 h 23"/>
                <a:gd name="T12" fmla="*/ 8 w 15"/>
                <a:gd name="T13" fmla="*/ 8 h 23"/>
                <a:gd name="T14" fmla="*/ 10 w 15"/>
                <a:gd name="T15" fmla="*/ 9 h 23"/>
                <a:gd name="T16" fmla="*/ 14 w 15"/>
                <a:gd name="T17" fmla="*/ 13 h 23"/>
                <a:gd name="T18" fmla="*/ 15 w 15"/>
                <a:gd name="T19" fmla="*/ 16 h 23"/>
                <a:gd name="T20" fmla="*/ 13 w 15"/>
                <a:gd name="T21" fmla="*/ 21 h 23"/>
                <a:gd name="T22" fmla="*/ 7 w 15"/>
                <a:gd name="T23" fmla="*/ 23 h 23"/>
                <a:gd name="T24" fmla="*/ 0 w 15"/>
                <a:gd name="T25" fmla="*/ 20 h 23"/>
                <a:gd name="T26" fmla="*/ 3 w 15"/>
                <a:gd name="T27" fmla="*/ 16 h 23"/>
                <a:gd name="T28" fmla="*/ 5 w 15"/>
                <a:gd name="T29" fmla="*/ 18 h 23"/>
                <a:gd name="T30" fmla="*/ 8 w 15"/>
                <a:gd name="T31" fmla="*/ 18 h 23"/>
                <a:gd name="T32" fmla="*/ 9 w 15"/>
                <a:gd name="T33" fmla="*/ 18 h 23"/>
                <a:gd name="T34" fmla="*/ 10 w 15"/>
                <a:gd name="T35" fmla="*/ 17 h 23"/>
                <a:gd name="T36" fmla="*/ 8 w 15"/>
                <a:gd name="T37" fmla="*/ 14 h 23"/>
                <a:gd name="T38" fmla="*/ 6 w 15"/>
                <a:gd name="T39" fmla="*/ 13 h 23"/>
                <a:gd name="T40" fmla="*/ 0 w 15"/>
                <a:gd name="T41" fmla="*/ 7 h 23"/>
                <a:gd name="T42" fmla="*/ 2 w 15"/>
                <a:gd name="T43" fmla="*/ 2 h 23"/>
                <a:gd name="T44" fmla="*/ 8 w 15"/>
                <a:gd name="T45" fmla="*/ 0 h 23"/>
                <a:gd name="T46" fmla="*/ 12 w 15"/>
                <a:gd name="T47" fmla="*/ 1 h 23"/>
                <a:gd name="T48" fmla="*/ 15 w 15"/>
                <a:gd name="T4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23">
                  <a:moveTo>
                    <a:pt x="15" y="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7" y="5"/>
                    <a:pt x="7" y="5"/>
                    <a:pt x="6" y="6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10"/>
                    <a:pt x="13" y="12"/>
                    <a:pt x="14" y="13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5" y="18"/>
                    <a:pt x="14" y="20"/>
                    <a:pt x="13" y="21"/>
                  </a:cubicBezTo>
                  <a:cubicBezTo>
                    <a:pt x="12" y="23"/>
                    <a:pt x="10" y="23"/>
                    <a:pt x="7" y="23"/>
                  </a:cubicBezTo>
                  <a:cubicBezTo>
                    <a:pt x="4" y="23"/>
                    <a:pt x="2" y="22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7"/>
                    <a:pt x="4" y="17"/>
                    <a:pt x="5" y="18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6"/>
                    <a:pt x="9" y="15"/>
                    <a:pt x="8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1"/>
                    <a:pt x="5" y="0"/>
                    <a:pt x="8" y="0"/>
                  </a:cubicBezTo>
                  <a:cubicBezTo>
                    <a:pt x="9" y="0"/>
                    <a:pt x="10" y="1"/>
                    <a:pt x="12" y="1"/>
                  </a:cubicBezTo>
                  <a:cubicBezTo>
                    <a:pt x="13" y="2"/>
                    <a:pt x="14" y="3"/>
                    <a:pt x="1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0" name="Freeform 311">
              <a:extLst>
                <a:ext uri="{FF2B5EF4-FFF2-40B4-BE49-F238E27FC236}">
                  <a16:creationId xmlns:a16="http://schemas.microsoft.com/office/drawing/2014/main" id="{A9811C7A-3268-4D15-B9AE-A042B8E89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84013" y="7529513"/>
              <a:ext cx="60325" cy="61913"/>
            </a:xfrm>
            <a:custGeom>
              <a:avLst/>
              <a:gdLst>
                <a:gd name="T0" fmla="*/ 17 w 22"/>
                <a:gd name="T1" fmla="*/ 1 h 23"/>
                <a:gd name="T2" fmla="*/ 22 w 22"/>
                <a:gd name="T3" fmla="*/ 1 h 23"/>
                <a:gd name="T4" fmla="*/ 22 w 22"/>
                <a:gd name="T5" fmla="*/ 23 h 23"/>
                <a:gd name="T6" fmla="*/ 17 w 22"/>
                <a:gd name="T7" fmla="*/ 23 h 23"/>
                <a:gd name="T8" fmla="*/ 17 w 22"/>
                <a:gd name="T9" fmla="*/ 20 h 23"/>
                <a:gd name="T10" fmla="*/ 13 w 22"/>
                <a:gd name="T11" fmla="*/ 23 h 23"/>
                <a:gd name="T12" fmla="*/ 10 w 22"/>
                <a:gd name="T13" fmla="*/ 23 h 23"/>
                <a:gd name="T14" fmla="*/ 3 w 22"/>
                <a:gd name="T15" fmla="*/ 20 h 23"/>
                <a:gd name="T16" fmla="*/ 0 w 22"/>
                <a:gd name="T17" fmla="*/ 12 h 23"/>
                <a:gd name="T18" fmla="*/ 3 w 22"/>
                <a:gd name="T19" fmla="*/ 4 h 23"/>
                <a:gd name="T20" fmla="*/ 10 w 22"/>
                <a:gd name="T21" fmla="*/ 0 h 23"/>
                <a:gd name="T22" fmla="*/ 14 w 22"/>
                <a:gd name="T23" fmla="*/ 1 h 23"/>
                <a:gd name="T24" fmla="*/ 17 w 22"/>
                <a:gd name="T25" fmla="*/ 3 h 23"/>
                <a:gd name="T26" fmla="*/ 17 w 22"/>
                <a:gd name="T27" fmla="*/ 1 h 23"/>
                <a:gd name="T28" fmla="*/ 11 w 22"/>
                <a:gd name="T29" fmla="*/ 5 h 23"/>
                <a:gd name="T30" fmla="*/ 7 w 22"/>
                <a:gd name="T31" fmla="*/ 7 h 23"/>
                <a:gd name="T32" fmla="*/ 5 w 22"/>
                <a:gd name="T33" fmla="*/ 12 h 23"/>
                <a:gd name="T34" fmla="*/ 7 w 22"/>
                <a:gd name="T35" fmla="*/ 16 h 23"/>
                <a:gd name="T36" fmla="*/ 11 w 22"/>
                <a:gd name="T37" fmla="*/ 18 h 23"/>
                <a:gd name="T38" fmla="*/ 15 w 22"/>
                <a:gd name="T39" fmla="*/ 16 h 23"/>
                <a:gd name="T40" fmla="*/ 17 w 22"/>
                <a:gd name="T41" fmla="*/ 12 h 23"/>
                <a:gd name="T42" fmla="*/ 15 w 22"/>
                <a:gd name="T43" fmla="*/ 7 h 23"/>
                <a:gd name="T44" fmla="*/ 11 w 22"/>
                <a:gd name="T45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3">
                  <a:moveTo>
                    <a:pt x="17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1"/>
                    <a:pt x="15" y="22"/>
                    <a:pt x="13" y="23"/>
                  </a:cubicBezTo>
                  <a:cubicBezTo>
                    <a:pt x="12" y="23"/>
                    <a:pt x="11" y="23"/>
                    <a:pt x="10" y="23"/>
                  </a:cubicBezTo>
                  <a:cubicBezTo>
                    <a:pt x="7" y="23"/>
                    <a:pt x="5" y="22"/>
                    <a:pt x="3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8"/>
                    <a:pt x="1" y="6"/>
                    <a:pt x="3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1" y="0"/>
                    <a:pt x="12" y="1"/>
                    <a:pt x="14" y="1"/>
                  </a:cubicBezTo>
                  <a:cubicBezTo>
                    <a:pt x="15" y="1"/>
                    <a:pt x="16" y="2"/>
                    <a:pt x="17" y="3"/>
                  </a:cubicBezTo>
                  <a:lnTo>
                    <a:pt x="17" y="1"/>
                  </a:lnTo>
                  <a:close/>
                  <a:moveTo>
                    <a:pt x="11" y="5"/>
                  </a:moveTo>
                  <a:cubicBezTo>
                    <a:pt x="9" y="5"/>
                    <a:pt x="8" y="6"/>
                    <a:pt x="7" y="7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8" y="18"/>
                    <a:pt x="9" y="18"/>
                    <a:pt x="11" y="18"/>
                  </a:cubicBezTo>
                  <a:cubicBezTo>
                    <a:pt x="13" y="18"/>
                    <a:pt x="14" y="18"/>
                    <a:pt x="15" y="16"/>
                  </a:cubicBezTo>
                  <a:cubicBezTo>
                    <a:pt x="16" y="15"/>
                    <a:pt x="17" y="14"/>
                    <a:pt x="17" y="12"/>
                  </a:cubicBezTo>
                  <a:cubicBezTo>
                    <a:pt x="17" y="10"/>
                    <a:pt x="16" y="8"/>
                    <a:pt x="15" y="7"/>
                  </a:cubicBezTo>
                  <a:cubicBezTo>
                    <a:pt x="14" y="6"/>
                    <a:pt x="13" y="5"/>
                    <a:pt x="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1" name="Rectangle 312">
              <a:extLst>
                <a:ext uri="{FF2B5EF4-FFF2-40B4-BE49-F238E27FC236}">
                  <a16:creationId xmlns:a16="http://schemas.microsoft.com/office/drawing/2014/main" id="{F99138AF-A84B-4B6B-B08C-5931A060C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7038" y="7507288"/>
              <a:ext cx="17463" cy="84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2" name="Freeform 313">
              <a:extLst>
                <a:ext uri="{FF2B5EF4-FFF2-40B4-BE49-F238E27FC236}">
                  <a16:creationId xmlns:a16="http://schemas.microsoft.com/office/drawing/2014/main" id="{E06815BD-A4DC-4FE7-90DC-08D29C36C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84025" y="7529513"/>
              <a:ext cx="63500" cy="61913"/>
            </a:xfrm>
            <a:custGeom>
              <a:avLst/>
              <a:gdLst>
                <a:gd name="T0" fmla="*/ 23 w 23"/>
                <a:gd name="T1" fmla="*/ 13 h 23"/>
                <a:gd name="T2" fmla="*/ 5 w 23"/>
                <a:gd name="T3" fmla="*/ 13 h 23"/>
                <a:gd name="T4" fmla="*/ 7 w 23"/>
                <a:gd name="T5" fmla="*/ 17 h 23"/>
                <a:gd name="T6" fmla="*/ 11 w 23"/>
                <a:gd name="T7" fmla="*/ 18 h 23"/>
                <a:gd name="T8" fmla="*/ 17 w 23"/>
                <a:gd name="T9" fmla="*/ 16 h 23"/>
                <a:gd name="T10" fmla="*/ 21 w 23"/>
                <a:gd name="T11" fmla="*/ 19 h 23"/>
                <a:gd name="T12" fmla="*/ 17 w 23"/>
                <a:gd name="T13" fmla="*/ 22 h 23"/>
                <a:gd name="T14" fmla="*/ 11 w 23"/>
                <a:gd name="T15" fmla="*/ 23 h 23"/>
                <a:gd name="T16" fmla="*/ 3 w 23"/>
                <a:gd name="T17" fmla="*/ 20 h 23"/>
                <a:gd name="T18" fmla="*/ 0 w 23"/>
                <a:gd name="T19" fmla="*/ 12 h 23"/>
                <a:gd name="T20" fmla="*/ 3 w 23"/>
                <a:gd name="T21" fmla="*/ 4 h 23"/>
                <a:gd name="T22" fmla="*/ 11 w 23"/>
                <a:gd name="T23" fmla="*/ 0 h 23"/>
                <a:gd name="T24" fmla="*/ 19 w 23"/>
                <a:gd name="T25" fmla="*/ 4 h 23"/>
                <a:gd name="T26" fmla="*/ 23 w 23"/>
                <a:gd name="T27" fmla="*/ 12 h 23"/>
                <a:gd name="T28" fmla="*/ 23 w 23"/>
                <a:gd name="T29" fmla="*/ 13 h 23"/>
                <a:gd name="T30" fmla="*/ 17 w 23"/>
                <a:gd name="T31" fmla="*/ 9 h 23"/>
                <a:gd name="T32" fmla="*/ 15 w 23"/>
                <a:gd name="T33" fmla="*/ 6 h 23"/>
                <a:gd name="T34" fmla="*/ 11 w 23"/>
                <a:gd name="T35" fmla="*/ 5 h 23"/>
                <a:gd name="T36" fmla="*/ 7 w 23"/>
                <a:gd name="T37" fmla="*/ 6 h 23"/>
                <a:gd name="T38" fmla="*/ 5 w 23"/>
                <a:gd name="T39" fmla="*/ 9 h 23"/>
                <a:gd name="T40" fmla="*/ 17 w 23"/>
                <a:gd name="T4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3">
                  <a:moveTo>
                    <a:pt x="23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6" y="16"/>
                    <a:pt x="7" y="17"/>
                  </a:cubicBezTo>
                  <a:cubicBezTo>
                    <a:pt x="8" y="18"/>
                    <a:pt x="10" y="18"/>
                    <a:pt x="11" y="18"/>
                  </a:cubicBezTo>
                  <a:cubicBezTo>
                    <a:pt x="13" y="18"/>
                    <a:pt x="15" y="18"/>
                    <a:pt x="17" y="1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19" y="21"/>
                    <a:pt x="17" y="22"/>
                  </a:cubicBezTo>
                  <a:cubicBezTo>
                    <a:pt x="15" y="23"/>
                    <a:pt x="14" y="23"/>
                    <a:pt x="11" y="23"/>
                  </a:cubicBezTo>
                  <a:cubicBezTo>
                    <a:pt x="8" y="23"/>
                    <a:pt x="5" y="22"/>
                    <a:pt x="3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9" y="4"/>
                  </a:cubicBezTo>
                  <a:cubicBezTo>
                    <a:pt x="22" y="6"/>
                    <a:pt x="23" y="9"/>
                    <a:pt x="23" y="12"/>
                  </a:cubicBezTo>
                  <a:lnTo>
                    <a:pt x="23" y="13"/>
                  </a:lnTo>
                  <a:close/>
                  <a:moveTo>
                    <a:pt x="17" y="9"/>
                  </a:moveTo>
                  <a:cubicBezTo>
                    <a:pt x="17" y="8"/>
                    <a:pt x="16" y="7"/>
                    <a:pt x="15" y="6"/>
                  </a:cubicBezTo>
                  <a:cubicBezTo>
                    <a:pt x="14" y="5"/>
                    <a:pt x="13" y="5"/>
                    <a:pt x="11" y="5"/>
                  </a:cubicBezTo>
                  <a:cubicBezTo>
                    <a:pt x="10" y="5"/>
                    <a:pt x="8" y="5"/>
                    <a:pt x="7" y="6"/>
                  </a:cubicBezTo>
                  <a:cubicBezTo>
                    <a:pt x="7" y="7"/>
                    <a:pt x="6" y="8"/>
                    <a:pt x="5" y="9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3" name="Freeform 314">
              <a:extLst>
                <a:ext uri="{FF2B5EF4-FFF2-40B4-BE49-F238E27FC236}">
                  <a16:creationId xmlns:a16="http://schemas.microsoft.com/office/drawing/2014/main" id="{E25DEE12-D840-4253-BF68-B2212924E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2288" y="7529513"/>
              <a:ext cx="42863" cy="61913"/>
            </a:xfrm>
            <a:custGeom>
              <a:avLst/>
              <a:gdLst>
                <a:gd name="T0" fmla="*/ 16 w 16"/>
                <a:gd name="T1" fmla="*/ 4 h 23"/>
                <a:gd name="T2" fmla="*/ 12 w 16"/>
                <a:gd name="T3" fmla="*/ 7 h 23"/>
                <a:gd name="T4" fmla="*/ 8 w 16"/>
                <a:gd name="T5" fmla="*/ 5 h 23"/>
                <a:gd name="T6" fmla="*/ 7 w 16"/>
                <a:gd name="T7" fmla="*/ 6 h 23"/>
                <a:gd name="T8" fmla="*/ 6 w 16"/>
                <a:gd name="T9" fmla="*/ 7 h 23"/>
                <a:gd name="T10" fmla="*/ 7 w 16"/>
                <a:gd name="T11" fmla="*/ 7 h 23"/>
                <a:gd name="T12" fmla="*/ 8 w 16"/>
                <a:gd name="T13" fmla="*/ 8 h 23"/>
                <a:gd name="T14" fmla="*/ 10 w 16"/>
                <a:gd name="T15" fmla="*/ 9 h 23"/>
                <a:gd name="T16" fmla="*/ 15 w 16"/>
                <a:gd name="T17" fmla="*/ 13 h 23"/>
                <a:gd name="T18" fmla="*/ 16 w 16"/>
                <a:gd name="T19" fmla="*/ 16 h 23"/>
                <a:gd name="T20" fmla="*/ 14 w 16"/>
                <a:gd name="T21" fmla="*/ 21 h 23"/>
                <a:gd name="T22" fmla="*/ 8 w 16"/>
                <a:gd name="T23" fmla="*/ 23 h 23"/>
                <a:gd name="T24" fmla="*/ 0 w 16"/>
                <a:gd name="T25" fmla="*/ 20 h 23"/>
                <a:gd name="T26" fmla="*/ 4 w 16"/>
                <a:gd name="T27" fmla="*/ 16 h 23"/>
                <a:gd name="T28" fmla="*/ 6 w 16"/>
                <a:gd name="T29" fmla="*/ 18 h 23"/>
                <a:gd name="T30" fmla="*/ 8 w 16"/>
                <a:gd name="T31" fmla="*/ 18 h 23"/>
                <a:gd name="T32" fmla="*/ 10 w 16"/>
                <a:gd name="T33" fmla="*/ 18 h 23"/>
                <a:gd name="T34" fmla="*/ 11 w 16"/>
                <a:gd name="T35" fmla="*/ 17 h 23"/>
                <a:gd name="T36" fmla="*/ 8 w 16"/>
                <a:gd name="T37" fmla="*/ 14 h 23"/>
                <a:gd name="T38" fmla="*/ 7 w 16"/>
                <a:gd name="T39" fmla="*/ 13 h 23"/>
                <a:gd name="T40" fmla="*/ 1 w 16"/>
                <a:gd name="T41" fmla="*/ 7 h 23"/>
                <a:gd name="T42" fmla="*/ 3 w 16"/>
                <a:gd name="T43" fmla="*/ 2 h 23"/>
                <a:gd name="T44" fmla="*/ 8 w 16"/>
                <a:gd name="T45" fmla="*/ 0 h 23"/>
                <a:gd name="T46" fmla="*/ 12 w 16"/>
                <a:gd name="T47" fmla="*/ 1 h 23"/>
                <a:gd name="T48" fmla="*/ 16 w 16"/>
                <a:gd name="T4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16" y="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4" y="12"/>
                    <a:pt x="15" y="13"/>
                  </a:cubicBezTo>
                  <a:cubicBezTo>
                    <a:pt x="16" y="14"/>
                    <a:pt x="16" y="15"/>
                    <a:pt x="16" y="16"/>
                  </a:cubicBezTo>
                  <a:cubicBezTo>
                    <a:pt x="16" y="18"/>
                    <a:pt x="15" y="20"/>
                    <a:pt x="14" y="21"/>
                  </a:cubicBezTo>
                  <a:cubicBezTo>
                    <a:pt x="12" y="23"/>
                    <a:pt x="10" y="23"/>
                    <a:pt x="8" y="23"/>
                  </a:cubicBezTo>
                  <a:cubicBezTo>
                    <a:pt x="5" y="23"/>
                    <a:pt x="2" y="22"/>
                    <a:pt x="0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5" y="17"/>
                    <a:pt x="6" y="18"/>
                  </a:cubicBezTo>
                  <a:cubicBezTo>
                    <a:pt x="7" y="18"/>
                    <a:pt x="8" y="18"/>
                    <a:pt x="8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6"/>
                    <a:pt x="10" y="15"/>
                    <a:pt x="8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1"/>
                    <a:pt x="1" y="9"/>
                    <a:pt x="1" y="7"/>
                  </a:cubicBezTo>
                  <a:cubicBezTo>
                    <a:pt x="1" y="5"/>
                    <a:pt x="2" y="3"/>
                    <a:pt x="3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10" y="0"/>
                    <a:pt x="11" y="1"/>
                    <a:pt x="12" y="1"/>
                  </a:cubicBezTo>
                  <a:cubicBezTo>
                    <a:pt x="14" y="2"/>
                    <a:pt x="15" y="3"/>
                    <a:pt x="1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4" name="Freeform 315">
              <a:extLst>
                <a:ext uri="{FF2B5EF4-FFF2-40B4-BE49-F238E27FC236}">
                  <a16:creationId xmlns:a16="http://schemas.microsoft.com/office/drawing/2014/main" id="{DD054503-6137-4062-912E-13B898404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99888" y="7953375"/>
              <a:ext cx="63500" cy="61913"/>
            </a:xfrm>
            <a:custGeom>
              <a:avLst/>
              <a:gdLst>
                <a:gd name="T0" fmla="*/ 12 w 23"/>
                <a:gd name="T1" fmla="*/ 0 h 23"/>
                <a:gd name="T2" fmla="*/ 18 w 23"/>
                <a:gd name="T3" fmla="*/ 1 h 23"/>
                <a:gd name="T4" fmla="*/ 22 w 23"/>
                <a:gd name="T5" fmla="*/ 5 h 23"/>
                <a:gd name="T6" fmla="*/ 23 w 23"/>
                <a:gd name="T7" fmla="*/ 11 h 23"/>
                <a:gd name="T8" fmla="*/ 22 w 23"/>
                <a:gd name="T9" fmla="*/ 17 h 23"/>
                <a:gd name="T10" fmla="*/ 18 w 23"/>
                <a:gd name="T11" fmla="*/ 21 h 23"/>
                <a:gd name="T12" fmla="*/ 12 w 23"/>
                <a:gd name="T13" fmla="*/ 23 h 23"/>
                <a:gd name="T14" fmla="*/ 4 w 23"/>
                <a:gd name="T15" fmla="*/ 19 h 23"/>
                <a:gd name="T16" fmla="*/ 0 w 23"/>
                <a:gd name="T17" fmla="*/ 11 h 23"/>
                <a:gd name="T18" fmla="*/ 4 w 23"/>
                <a:gd name="T19" fmla="*/ 3 h 23"/>
                <a:gd name="T20" fmla="*/ 12 w 23"/>
                <a:gd name="T21" fmla="*/ 0 h 23"/>
                <a:gd name="T22" fmla="*/ 12 w 23"/>
                <a:gd name="T23" fmla="*/ 5 h 23"/>
                <a:gd name="T24" fmla="*/ 8 w 23"/>
                <a:gd name="T25" fmla="*/ 7 h 23"/>
                <a:gd name="T26" fmla="*/ 6 w 23"/>
                <a:gd name="T27" fmla="*/ 11 h 23"/>
                <a:gd name="T28" fmla="*/ 8 w 23"/>
                <a:gd name="T29" fmla="*/ 16 h 23"/>
                <a:gd name="T30" fmla="*/ 12 w 23"/>
                <a:gd name="T31" fmla="*/ 18 h 23"/>
                <a:gd name="T32" fmla="*/ 16 w 23"/>
                <a:gd name="T33" fmla="*/ 16 h 23"/>
                <a:gd name="T34" fmla="*/ 18 w 23"/>
                <a:gd name="T35" fmla="*/ 11 h 23"/>
                <a:gd name="T36" fmla="*/ 16 w 23"/>
                <a:gd name="T37" fmla="*/ 7 h 23"/>
                <a:gd name="T38" fmla="*/ 12 w 23"/>
                <a:gd name="T3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23">
                  <a:moveTo>
                    <a:pt x="12" y="0"/>
                  </a:moveTo>
                  <a:cubicBezTo>
                    <a:pt x="14" y="0"/>
                    <a:pt x="16" y="0"/>
                    <a:pt x="18" y="1"/>
                  </a:cubicBezTo>
                  <a:cubicBezTo>
                    <a:pt x="20" y="2"/>
                    <a:pt x="21" y="4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3"/>
                    <a:pt x="23" y="15"/>
                    <a:pt x="22" y="17"/>
                  </a:cubicBezTo>
                  <a:cubicBezTo>
                    <a:pt x="21" y="19"/>
                    <a:pt x="20" y="20"/>
                    <a:pt x="18" y="21"/>
                  </a:cubicBezTo>
                  <a:cubicBezTo>
                    <a:pt x="16" y="22"/>
                    <a:pt x="14" y="23"/>
                    <a:pt x="12" y="23"/>
                  </a:cubicBezTo>
                  <a:cubicBezTo>
                    <a:pt x="9" y="23"/>
                    <a:pt x="6" y="22"/>
                    <a:pt x="4" y="19"/>
                  </a:cubicBezTo>
                  <a:cubicBezTo>
                    <a:pt x="2" y="17"/>
                    <a:pt x="0" y="14"/>
                    <a:pt x="0" y="11"/>
                  </a:cubicBezTo>
                  <a:cubicBezTo>
                    <a:pt x="0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lose/>
                  <a:moveTo>
                    <a:pt x="12" y="5"/>
                  </a:moveTo>
                  <a:cubicBezTo>
                    <a:pt x="10" y="5"/>
                    <a:pt x="9" y="5"/>
                    <a:pt x="8" y="7"/>
                  </a:cubicBezTo>
                  <a:cubicBezTo>
                    <a:pt x="7" y="8"/>
                    <a:pt x="6" y="9"/>
                    <a:pt x="6" y="11"/>
                  </a:cubicBezTo>
                  <a:cubicBezTo>
                    <a:pt x="6" y="13"/>
                    <a:pt x="7" y="15"/>
                    <a:pt x="8" y="16"/>
                  </a:cubicBezTo>
                  <a:cubicBezTo>
                    <a:pt x="9" y="17"/>
                    <a:pt x="10" y="18"/>
                    <a:pt x="12" y="18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7" y="15"/>
                    <a:pt x="18" y="13"/>
                    <a:pt x="18" y="11"/>
                  </a:cubicBezTo>
                  <a:cubicBezTo>
                    <a:pt x="18" y="9"/>
                    <a:pt x="17" y="8"/>
                    <a:pt x="16" y="7"/>
                  </a:cubicBezTo>
                  <a:cubicBezTo>
                    <a:pt x="15" y="5"/>
                    <a:pt x="14" y="5"/>
                    <a:pt x="1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5" name="Freeform 316">
              <a:extLst>
                <a:ext uri="{FF2B5EF4-FFF2-40B4-BE49-F238E27FC236}">
                  <a16:creationId xmlns:a16="http://schemas.microsoft.com/office/drawing/2014/main" id="{2E7B42F6-0ACB-4F0B-AF79-F9DB0664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8150" y="7927975"/>
              <a:ext cx="33338" cy="84138"/>
            </a:xfrm>
            <a:custGeom>
              <a:avLst/>
              <a:gdLst>
                <a:gd name="T0" fmla="*/ 0 w 12"/>
                <a:gd name="T1" fmla="*/ 9 h 31"/>
                <a:gd name="T2" fmla="*/ 2 w 12"/>
                <a:gd name="T3" fmla="*/ 9 h 31"/>
                <a:gd name="T4" fmla="*/ 2 w 12"/>
                <a:gd name="T5" fmla="*/ 4 h 31"/>
                <a:gd name="T6" fmla="*/ 4 w 12"/>
                <a:gd name="T7" fmla="*/ 1 h 31"/>
                <a:gd name="T8" fmla="*/ 8 w 12"/>
                <a:gd name="T9" fmla="*/ 0 h 31"/>
                <a:gd name="T10" fmla="*/ 12 w 12"/>
                <a:gd name="T11" fmla="*/ 1 h 31"/>
                <a:gd name="T12" fmla="*/ 12 w 12"/>
                <a:gd name="T13" fmla="*/ 5 h 31"/>
                <a:gd name="T14" fmla="*/ 10 w 12"/>
                <a:gd name="T15" fmla="*/ 5 h 31"/>
                <a:gd name="T16" fmla="*/ 8 w 12"/>
                <a:gd name="T17" fmla="*/ 5 h 31"/>
                <a:gd name="T18" fmla="*/ 8 w 12"/>
                <a:gd name="T19" fmla="*/ 6 h 31"/>
                <a:gd name="T20" fmla="*/ 8 w 12"/>
                <a:gd name="T21" fmla="*/ 9 h 31"/>
                <a:gd name="T22" fmla="*/ 11 w 12"/>
                <a:gd name="T23" fmla="*/ 9 h 31"/>
                <a:gd name="T24" fmla="*/ 11 w 12"/>
                <a:gd name="T25" fmla="*/ 14 h 31"/>
                <a:gd name="T26" fmla="*/ 8 w 12"/>
                <a:gd name="T27" fmla="*/ 14 h 31"/>
                <a:gd name="T28" fmla="*/ 8 w 12"/>
                <a:gd name="T29" fmla="*/ 31 h 31"/>
                <a:gd name="T30" fmla="*/ 2 w 12"/>
                <a:gd name="T31" fmla="*/ 31 h 31"/>
                <a:gd name="T32" fmla="*/ 2 w 12"/>
                <a:gd name="T33" fmla="*/ 14 h 31"/>
                <a:gd name="T34" fmla="*/ 0 w 12"/>
                <a:gd name="T35" fmla="*/ 14 h 31"/>
                <a:gd name="T36" fmla="*/ 0 w 12"/>
                <a:gd name="T3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1">
                  <a:moveTo>
                    <a:pt x="0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6" name="Freeform 317">
              <a:extLst>
                <a:ext uri="{FF2B5EF4-FFF2-40B4-BE49-F238E27FC236}">
                  <a16:creationId xmlns:a16="http://schemas.microsoft.com/office/drawing/2014/main" id="{971B589A-0254-4DB3-ACE4-C48F73464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1488" y="7927975"/>
              <a:ext cx="28575" cy="84138"/>
            </a:xfrm>
            <a:custGeom>
              <a:avLst/>
              <a:gdLst>
                <a:gd name="T0" fmla="*/ 0 w 11"/>
                <a:gd name="T1" fmla="*/ 9 h 31"/>
                <a:gd name="T2" fmla="*/ 2 w 11"/>
                <a:gd name="T3" fmla="*/ 9 h 31"/>
                <a:gd name="T4" fmla="*/ 2 w 11"/>
                <a:gd name="T5" fmla="*/ 4 h 31"/>
                <a:gd name="T6" fmla="*/ 4 w 11"/>
                <a:gd name="T7" fmla="*/ 1 h 31"/>
                <a:gd name="T8" fmla="*/ 7 w 11"/>
                <a:gd name="T9" fmla="*/ 0 h 31"/>
                <a:gd name="T10" fmla="*/ 11 w 11"/>
                <a:gd name="T11" fmla="*/ 1 h 31"/>
                <a:gd name="T12" fmla="*/ 11 w 11"/>
                <a:gd name="T13" fmla="*/ 5 h 31"/>
                <a:gd name="T14" fmla="*/ 9 w 11"/>
                <a:gd name="T15" fmla="*/ 5 h 31"/>
                <a:gd name="T16" fmla="*/ 8 w 11"/>
                <a:gd name="T17" fmla="*/ 5 h 31"/>
                <a:gd name="T18" fmla="*/ 7 w 11"/>
                <a:gd name="T19" fmla="*/ 6 h 31"/>
                <a:gd name="T20" fmla="*/ 7 w 11"/>
                <a:gd name="T21" fmla="*/ 9 h 31"/>
                <a:gd name="T22" fmla="*/ 11 w 11"/>
                <a:gd name="T23" fmla="*/ 9 h 31"/>
                <a:gd name="T24" fmla="*/ 11 w 11"/>
                <a:gd name="T25" fmla="*/ 14 h 31"/>
                <a:gd name="T26" fmla="*/ 7 w 11"/>
                <a:gd name="T27" fmla="*/ 14 h 31"/>
                <a:gd name="T28" fmla="*/ 7 w 11"/>
                <a:gd name="T29" fmla="*/ 31 h 31"/>
                <a:gd name="T30" fmla="*/ 2 w 11"/>
                <a:gd name="T31" fmla="*/ 31 h 31"/>
                <a:gd name="T32" fmla="*/ 2 w 11"/>
                <a:gd name="T33" fmla="*/ 14 h 31"/>
                <a:gd name="T34" fmla="*/ 0 w 11"/>
                <a:gd name="T35" fmla="*/ 14 h 31"/>
                <a:gd name="T36" fmla="*/ 0 w 11"/>
                <a:gd name="T3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31">
                  <a:moveTo>
                    <a:pt x="0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6"/>
                    <a:pt x="7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7" name="Freeform 318">
              <a:extLst>
                <a:ext uri="{FF2B5EF4-FFF2-40B4-BE49-F238E27FC236}">
                  <a16:creationId xmlns:a16="http://schemas.microsoft.com/office/drawing/2014/main" id="{2ED5DDD5-CFC0-4602-9F96-59E35FB2D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4175" y="5762625"/>
              <a:ext cx="157163" cy="792163"/>
            </a:xfrm>
            <a:custGeom>
              <a:avLst/>
              <a:gdLst>
                <a:gd name="T0" fmla="*/ 42 w 58"/>
                <a:gd name="T1" fmla="*/ 0 h 292"/>
                <a:gd name="T2" fmla="*/ 24 w 58"/>
                <a:gd name="T3" fmla="*/ 107 h 292"/>
                <a:gd name="T4" fmla="*/ 42 w 58"/>
                <a:gd name="T5" fmla="*/ 279 h 292"/>
                <a:gd name="T6" fmla="*/ 17 w 58"/>
                <a:gd name="T7" fmla="*/ 27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92">
                  <a:moveTo>
                    <a:pt x="42" y="0"/>
                  </a:moveTo>
                  <a:cubicBezTo>
                    <a:pt x="42" y="0"/>
                    <a:pt x="0" y="51"/>
                    <a:pt x="24" y="107"/>
                  </a:cubicBezTo>
                  <a:cubicBezTo>
                    <a:pt x="49" y="163"/>
                    <a:pt x="58" y="266"/>
                    <a:pt x="42" y="279"/>
                  </a:cubicBezTo>
                  <a:cubicBezTo>
                    <a:pt x="27" y="292"/>
                    <a:pt x="17" y="275"/>
                    <a:pt x="17" y="275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8" name="Freeform 319">
              <a:extLst>
                <a:ext uri="{FF2B5EF4-FFF2-40B4-BE49-F238E27FC236}">
                  <a16:creationId xmlns:a16="http://schemas.microsoft.com/office/drawing/2014/main" id="{F417D557-782D-4E4F-90F6-04289C26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6700" y="5211763"/>
              <a:ext cx="468313" cy="627063"/>
            </a:xfrm>
            <a:custGeom>
              <a:avLst/>
              <a:gdLst>
                <a:gd name="T0" fmla="*/ 173 w 173"/>
                <a:gd name="T1" fmla="*/ 231 h 231"/>
                <a:gd name="T2" fmla="*/ 72 w 173"/>
                <a:gd name="T3" fmla="*/ 231 h 231"/>
                <a:gd name="T4" fmla="*/ 0 w 173"/>
                <a:gd name="T5" fmla="*/ 159 h 231"/>
                <a:gd name="T6" fmla="*/ 0 w 173"/>
                <a:gd name="T7" fmla="*/ 0 h 231"/>
                <a:gd name="T8" fmla="*/ 173 w 173"/>
                <a:gd name="T9" fmla="*/ 0 h 231"/>
                <a:gd name="T10" fmla="*/ 173 w 173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231">
                  <a:moveTo>
                    <a:pt x="173" y="231"/>
                  </a:moveTo>
                  <a:cubicBezTo>
                    <a:pt x="72" y="231"/>
                    <a:pt x="72" y="231"/>
                    <a:pt x="72" y="231"/>
                  </a:cubicBezTo>
                  <a:cubicBezTo>
                    <a:pt x="32" y="231"/>
                    <a:pt x="0" y="198"/>
                    <a:pt x="0" y="1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173" y="231"/>
                  </a:lnTo>
                  <a:close/>
                </a:path>
              </a:pathLst>
            </a:custGeom>
            <a:solidFill>
              <a:srgbClr val="799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29" name="Rectangle 320">
              <a:extLst>
                <a:ext uri="{FF2B5EF4-FFF2-40B4-BE49-F238E27FC236}">
                  <a16:creationId xmlns:a16="http://schemas.microsoft.com/office/drawing/2014/main" id="{B719BB3F-BA2A-458F-9CA9-FCF10292E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5013" y="5211763"/>
              <a:ext cx="471488" cy="627063"/>
            </a:xfrm>
            <a:prstGeom prst="rect">
              <a:avLst/>
            </a:prstGeom>
            <a:solidFill>
              <a:srgbClr val="320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0" name="Rectangle 321">
              <a:extLst>
                <a:ext uri="{FF2B5EF4-FFF2-40B4-BE49-F238E27FC236}">
                  <a16:creationId xmlns:a16="http://schemas.microsoft.com/office/drawing/2014/main" id="{8A14136B-6D58-4D17-B21C-AAA9AAF6E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5211763"/>
              <a:ext cx="469900" cy="627063"/>
            </a:xfrm>
            <a:prstGeom prst="rect">
              <a:avLst/>
            </a:prstGeom>
            <a:solidFill>
              <a:srgbClr val="799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1" name="Rectangle 322">
              <a:extLst>
                <a:ext uri="{FF2B5EF4-FFF2-40B4-BE49-F238E27FC236}">
                  <a16:creationId xmlns:a16="http://schemas.microsoft.com/office/drawing/2014/main" id="{FF63982B-9F64-49F8-B4A0-203ADC89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400" y="5211763"/>
              <a:ext cx="468313" cy="627063"/>
            </a:xfrm>
            <a:prstGeom prst="rect">
              <a:avLst/>
            </a:prstGeom>
            <a:solidFill>
              <a:srgbClr val="320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2" name="Rectangle 323">
              <a:extLst>
                <a:ext uri="{FF2B5EF4-FFF2-40B4-BE49-F238E27FC236}">
                  <a16:creationId xmlns:a16="http://schemas.microsoft.com/office/drawing/2014/main" id="{BEB98D2A-6526-413B-83E2-8F079DB9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4713" y="5211763"/>
              <a:ext cx="471488" cy="627063"/>
            </a:xfrm>
            <a:prstGeom prst="rect">
              <a:avLst/>
            </a:prstGeom>
            <a:solidFill>
              <a:srgbClr val="799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3" name="Rectangle 324">
              <a:extLst>
                <a:ext uri="{FF2B5EF4-FFF2-40B4-BE49-F238E27FC236}">
                  <a16:creationId xmlns:a16="http://schemas.microsoft.com/office/drawing/2014/main" id="{66F57655-8E0F-4F27-B06F-954F1C96C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6200" y="5211763"/>
              <a:ext cx="468313" cy="627063"/>
            </a:xfrm>
            <a:prstGeom prst="rect">
              <a:avLst/>
            </a:prstGeom>
            <a:solidFill>
              <a:srgbClr val="320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4" name="Freeform 325">
              <a:extLst>
                <a:ext uri="{FF2B5EF4-FFF2-40B4-BE49-F238E27FC236}">
                  <a16:creationId xmlns:a16="http://schemas.microsoft.com/office/drawing/2014/main" id="{B0A78D1F-39E5-4208-8E88-D66564710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4513" y="5211763"/>
              <a:ext cx="471488" cy="627063"/>
            </a:xfrm>
            <a:custGeom>
              <a:avLst/>
              <a:gdLst>
                <a:gd name="T0" fmla="*/ 102 w 174"/>
                <a:gd name="T1" fmla="*/ 231 h 231"/>
                <a:gd name="T2" fmla="*/ 0 w 174"/>
                <a:gd name="T3" fmla="*/ 231 h 231"/>
                <a:gd name="T4" fmla="*/ 0 w 174"/>
                <a:gd name="T5" fmla="*/ 0 h 231"/>
                <a:gd name="T6" fmla="*/ 174 w 174"/>
                <a:gd name="T7" fmla="*/ 0 h 231"/>
                <a:gd name="T8" fmla="*/ 174 w 174"/>
                <a:gd name="T9" fmla="*/ 159 h 231"/>
                <a:gd name="T10" fmla="*/ 102 w 174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231">
                  <a:moveTo>
                    <a:pt x="102" y="231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159"/>
                    <a:pt x="174" y="159"/>
                    <a:pt x="174" y="159"/>
                  </a:cubicBezTo>
                  <a:cubicBezTo>
                    <a:pt x="174" y="198"/>
                    <a:pt x="141" y="231"/>
                    <a:pt x="102" y="231"/>
                  </a:cubicBezTo>
                  <a:close/>
                </a:path>
              </a:pathLst>
            </a:custGeom>
            <a:solidFill>
              <a:srgbClr val="799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5" name="Freeform 326">
              <a:extLst>
                <a:ext uri="{FF2B5EF4-FFF2-40B4-BE49-F238E27FC236}">
                  <a16:creationId xmlns:a16="http://schemas.microsoft.com/office/drawing/2014/main" id="{A46622A0-6375-4EE8-BCB1-A4D65BF15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6700" y="4916488"/>
              <a:ext cx="812800" cy="295275"/>
            </a:xfrm>
            <a:custGeom>
              <a:avLst/>
              <a:gdLst>
                <a:gd name="T0" fmla="*/ 295 w 512"/>
                <a:gd name="T1" fmla="*/ 186 h 186"/>
                <a:gd name="T2" fmla="*/ 0 w 512"/>
                <a:gd name="T3" fmla="*/ 186 h 186"/>
                <a:gd name="T4" fmla="*/ 302 w 512"/>
                <a:gd name="T5" fmla="*/ 0 h 186"/>
                <a:gd name="T6" fmla="*/ 512 w 512"/>
                <a:gd name="T7" fmla="*/ 0 h 186"/>
                <a:gd name="T8" fmla="*/ 295 w 51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86">
                  <a:moveTo>
                    <a:pt x="295" y="186"/>
                  </a:moveTo>
                  <a:lnTo>
                    <a:pt x="0" y="186"/>
                  </a:lnTo>
                  <a:lnTo>
                    <a:pt x="302" y="0"/>
                  </a:lnTo>
                  <a:lnTo>
                    <a:pt x="512" y="0"/>
                  </a:lnTo>
                  <a:lnTo>
                    <a:pt x="295" y="186"/>
                  </a:lnTo>
                  <a:close/>
                </a:path>
              </a:pathLst>
            </a:custGeom>
            <a:solidFill>
              <a:srgbClr val="A0B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6" name="Freeform 327">
              <a:extLst>
                <a:ext uri="{FF2B5EF4-FFF2-40B4-BE49-F238E27FC236}">
                  <a16:creationId xmlns:a16="http://schemas.microsoft.com/office/drawing/2014/main" id="{305EAC7A-C94F-482D-9B53-83A84EA4B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013" y="4916488"/>
              <a:ext cx="674688" cy="295275"/>
            </a:xfrm>
            <a:custGeom>
              <a:avLst/>
              <a:gdLst>
                <a:gd name="T0" fmla="*/ 297 w 425"/>
                <a:gd name="T1" fmla="*/ 186 h 186"/>
                <a:gd name="T2" fmla="*/ 0 w 425"/>
                <a:gd name="T3" fmla="*/ 186 h 186"/>
                <a:gd name="T4" fmla="*/ 217 w 425"/>
                <a:gd name="T5" fmla="*/ 0 h 186"/>
                <a:gd name="T6" fmla="*/ 425 w 425"/>
                <a:gd name="T7" fmla="*/ 0 h 186"/>
                <a:gd name="T8" fmla="*/ 297 w 425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86">
                  <a:moveTo>
                    <a:pt x="297" y="186"/>
                  </a:moveTo>
                  <a:lnTo>
                    <a:pt x="0" y="186"/>
                  </a:lnTo>
                  <a:lnTo>
                    <a:pt x="217" y="0"/>
                  </a:lnTo>
                  <a:lnTo>
                    <a:pt x="425" y="0"/>
                  </a:lnTo>
                  <a:lnTo>
                    <a:pt x="297" y="186"/>
                  </a:lnTo>
                  <a:close/>
                </a:path>
              </a:pathLst>
            </a:custGeom>
            <a:solidFill>
              <a:srgbClr val="4A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7" name="Freeform 328">
              <a:extLst>
                <a:ext uri="{FF2B5EF4-FFF2-40B4-BE49-F238E27FC236}">
                  <a16:creationId xmlns:a16="http://schemas.microsoft.com/office/drawing/2014/main" id="{CB8EAAA6-AE17-43F5-A28F-803BC2C00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0" y="4916488"/>
              <a:ext cx="536575" cy="295275"/>
            </a:xfrm>
            <a:custGeom>
              <a:avLst/>
              <a:gdLst>
                <a:gd name="T0" fmla="*/ 296 w 338"/>
                <a:gd name="T1" fmla="*/ 186 h 186"/>
                <a:gd name="T2" fmla="*/ 0 w 338"/>
                <a:gd name="T3" fmla="*/ 186 h 186"/>
                <a:gd name="T4" fmla="*/ 128 w 338"/>
                <a:gd name="T5" fmla="*/ 0 h 186"/>
                <a:gd name="T6" fmla="*/ 338 w 338"/>
                <a:gd name="T7" fmla="*/ 0 h 186"/>
                <a:gd name="T8" fmla="*/ 296 w 338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86">
                  <a:moveTo>
                    <a:pt x="296" y="186"/>
                  </a:moveTo>
                  <a:lnTo>
                    <a:pt x="0" y="186"/>
                  </a:lnTo>
                  <a:lnTo>
                    <a:pt x="128" y="0"/>
                  </a:lnTo>
                  <a:lnTo>
                    <a:pt x="338" y="0"/>
                  </a:lnTo>
                  <a:lnTo>
                    <a:pt x="296" y="186"/>
                  </a:lnTo>
                  <a:close/>
                </a:path>
              </a:pathLst>
            </a:custGeom>
            <a:solidFill>
              <a:srgbClr val="A0B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8" name="Freeform 329">
              <a:extLst>
                <a:ext uri="{FF2B5EF4-FFF2-40B4-BE49-F238E27FC236}">
                  <a16:creationId xmlns:a16="http://schemas.microsoft.com/office/drawing/2014/main" id="{E7C06076-232B-400C-A52F-6968DB0E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6400" y="4916488"/>
              <a:ext cx="468313" cy="295275"/>
            </a:xfrm>
            <a:custGeom>
              <a:avLst/>
              <a:gdLst>
                <a:gd name="T0" fmla="*/ 295 w 295"/>
                <a:gd name="T1" fmla="*/ 186 h 186"/>
                <a:gd name="T2" fmla="*/ 0 w 295"/>
                <a:gd name="T3" fmla="*/ 186 h 186"/>
                <a:gd name="T4" fmla="*/ 42 w 295"/>
                <a:gd name="T5" fmla="*/ 0 h 186"/>
                <a:gd name="T6" fmla="*/ 252 w 295"/>
                <a:gd name="T7" fmla="*/ 0 h 186"/>
                <a:gd name="T8" fmla="*/ 295 w 295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86">
                  <a:moveTo>
                    <a:pt x="295" y="186"/>
                  </a:moveTo>
                  <a:lnTo>
                    <a:pt x="0" y="186"/>
                  </a:lnTo>
                  <a:lnTo>
                    <a:pt x="42" y="0"/>
                  </a:lnTo>
                  <a:lnTo>
                    <a:pt x="252" y="0"/>
                  </a:lnTo>
                  <a:lnTo>
                    <a:pt x="295" y="186"/>
                  </a:lnTo>
                  <a:close/>
                </a:path>
              </a:pathLst>
            </a:custGeom>
            <a:solidFill>
              <a:srgbClr val="4A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39" name="Freeform 330">
              <a:extLst>
                <a:ext uri="{FF2B5EF4-FFF2-40B4-BE49-F238E27FC236}">
                  <a16:creationId xmlns:a16="http://schemas.microsoft.com/office/drawing/2014/main" id="{376C757F-44F9-401D-95B4-0FA5E1D5B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6450" y="4916488"/>
              <a:ext cx="539750" cy="295275"/>
            </a:xfrm>
            <a:custGeom>
              <a:avLst/>
              <a:gdLst>
                <a:gd name="T0" fmla="*/ 340 w 340"/>
                <a:gd name="T1" fmla="*/ 186 h 186"/>
                <a:gd name="T2" fmla="*/ 43 w 340"/>
                <a:gd name="T3" fmla="*/ 186 h 186"/>
                <a:gd name="T4" fmla="*/ 0 w 340"/>
                <a:gd name="T5" fmla="*/ 0 h 186"/>
                <a:gd name="T6" fmla="*/ 210 w 340"/>
                <a:gd name="T7" fmla="*/ 0 h 186"/>
                <a:gd name="T8" fmla="*/ 340 w 340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86">
                  <a:moveTo>
                    <a:pt x="340" y="186"/>
                  </a:moveTo>
                  <a:lnTo>
                    <a:pt x="43" y="186"/>
                  </a:lnTo>
                  <a:lnTo>
                    <a:pt x="0" y="0"/>
                  </a:lnTo>
                  <a:lnTo>
                    <a:pt x="210" y="0"/>
                  </a:lnTo>
                  <a:lnTo>
                    <a:pt x="340" y="186"/>
                  </a:lnTo>
                  <a:close/>
                </a:path>
              </a:pathLst>
            </a:custGeom>
            <a:solidFill>
              <a:srgbClr val="A0B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0" name="Freeform 331">
              <a:extLst>
                <a:ext uri="{FF2B5EF4-FFF2-40B4-BE49-F238E27FC236}">
                  <a16:creationId xmlns:a16="http://schemas.microsoft.com/office/drawing/2014/main" id="{02E06DDB-8738-4D93-AB24-D11920CB0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825" y="4916488"/>
              <a:ext cx="674688" cy="295275"/>
            </a:xfrm>
            <a:custGeom>
              <a:avLst/>
              <a:gdLst>
                <a:gd name="T0" fmla="*/ 425 w 425"/>
                <a:gd name="T1" fmla="*/ 186 h 186"/>
                <a:gd name="T2" fmla="*/ 130 w 425"/>
                <a:gd name="T3" fmla="*/ 186 h 186"/>
                <a:gd name="T4" fmla="*/ 0 w 425"/>
                <a:gd name="T5" fmla="*/ 0 h 186"/>
                <a:gd name="T6" fmla="*/ 210 w 425"/>
                <a:gd name="T7" fmla="*/ 0 h 186"/>
                <a:gd name="T8" fmla="*/ 425 w 425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86">
                  <a:moveTo>
                    <a:pt x="425" y="186"/>
                  </a:moveTo>
                  <a:lnTo>
                    <a:pt x="130" y="186"/>
                  </a:lnTo>
                  <a:lnTo>
                    <a:pt x="0" y="0"/>
                  </a:lnTo>
                  <a:lnTo>
                    <a:pt x="210" y="0"/>
                  </a:lnTo>
                  <a:lnTo>
                    <a:pt x="425" y="186"/>
                  </a:lnTo>
                  <a:close/>
                </a:path>
              </a:pathLst>
            </a:custGeom>
            <a:solidFill>
              <a:srgbClr val="4A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1" name="Freeform 332">
              <a:extLst>
                <a:ext uri="{FF2B5EF4-FFF2-40B4-BE49-F238E27FC236}">
                  <a16:creationId xmlns:a16="http://schemas.microsoft.com/office/drawing/2014/main" id="{E5322C42-69F7-40BA-9465-72B4F904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3200" y="4916488"/>
              <a:ext cx="812800" cy="295275"/>
            </a:xfrm>
            <a:custGeom>
              <a:avLst/>
              <a:gdLst>
                <a:gd name="T0" fmla="*/ 512 w 512"/>
                <a:gd name="T1" fmla="*/ 186 h 186"/>
                <a:gd name="T2" fmla="*/ 215 w 512"/>
                <a:gd name="T3" fmla="*/ 186 h 186"/>
                <a:gd name="T4" fmla="*/ 0 w 512"/>
                <a:gd name="T5" fmla="*/ 0 h 186"/>
                <a:gd name="T6" fmla="*/ 210 w 512"/>
                <a:gd name="T7" fmla="*/ 0 h 186"/>
                <a:gd name="T8" fmla="*/ 512 w 51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186">
                  <a:moveTo>
                    <a:pt x="512" y="186"/>
                  </a:moveTo>
                  <a:lnTo>
                    <a:pt x="215" y="186"/>
                  </a:lnTo>
                  <a:lnTo>
                    <a:pt x="0" y="0"/>
                  </a:lnTo>
                  <a:lnTo>
                    <a:pt x="210" y="0"/>
                  </a:lnTo>
                  <a:lnTo>
                    <a:pt x="512" y="186"/>
                  </a:lnTo>
                  <a:close/>
                </a:path>
              </a:pathLst>
            </a:custGeom>
            <a:solidFill>
              <a:srgbClr val="A0B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768F0878-25AA-42FF-A7FB-3E156565CBC4}"/>
              </a:ext>
            </a:extLst>
          </p:cNvPr>
          <p:cNvSpPr>
            <a:spLocks/>
          </p:cNvSpPr>
          <p:nvPr/>
        </p:nvSpPr>
        <p:spPr bwMode="auto">
          <a:xfrm>
            <a:off x="4917409" y="446"/>
            <a:ext cx="7277967" cy="6857107"/>
          </a:xfrm>
          <a:custGeom>
            <a:avLst/>
            <a:gdLst>
              <a:gd name="connsiteX0" fmla="*/ 6844380 w 14557829"/>
              <a:gd name="connsiteY0" fmla="*/ 2541813 h 13716000"/>
              <a:gd name="connsiteX1" fmla="*/ 5361045 w 14557829"/>
              <a:gd name="connsiteY1" fmla="*/ 3157671 h 13716000"/>
              <a:gd name="connsiteX2" fmla="*/ 4874249 w 14557829"/>
              <a:gd name="connsiteY2" fmla="*/ 3284182 h 13716000"/>
              <a:gd name="connsiteX3" fmla="*/ 4858112 w 14557829"/>
              <a:gd name="connsiteY3" fmla="*/ 3278798 h 13716000"/>
              <a:gd name="connsiteX4" fmla="*/ 2918994 w 14557829"/>
              <a:gd name="connsiteY4" fmla="*/ 4358179 h 13716000"/>
              <a:gd name="connsiteX5" fmla="*/ 2994299 w 14557829"/>
              <a:gd name="connsiteY5" fmla="*/ 5440251 h 13716000"/>
              <a:gd name="connsiteX6" fmla="*/ 2921683 w 14557829"/>
              <a:gd name="connsiteY6" fmla="*/ 6271993 h 13716000"/>
              <a:gd name="connsiteX7" fmla="*/ 2730730 w 14557829"/>
              <a:gd name="connsiteY7" fmla="*/ 6689210 h 13716000"/>
              <a:gd name="connsiteX8" fmla="*/ 3766181 w 14557829"/>
              <a:gd name="connsiteY8" fmla="*/ 8635324 h 13716000"/>
              <a:gd name="connsiteX9" fmla="*/ 3854934 w 14557829"/>
              <a:gd name="connsiteY9" fmla="*/ 8659550 h 13716000"/>
              <a:gd name="connsiteX10" fmla="*/ 4274494 w 14557829"/>
              <a:gd name="connsiteY10" fmla="*/ 8977173 h 13716000"/>
              <a:gd name="connsiteX11" fmla="*/ 5530483 w 14557829"/>
              <a:gd name="connsiteY11" fmla="*/ 9956960 h 13716000"/>
              <a:gd name="connsiteX12" fmla="*/ 6955909 w 14557829"/>
              <a:gd name="connsiteY12" fmla="*/ 9849291 h 13716000"/>
              <a:gd name="connsiteX13" fmla="*/ 7442706 w 14557829"/>
              <a:gd name="connsiteY13" fmla="*/ 9868133 h 13716000"/>
              <a:gd name="connsiteX14" fmla="*/ 7765444 w 14557829"/>
              <a:gd name="connsiteY14" fmla="*/ 9997336 h 13716000"/>
              <a:gd name="connsiteX15" fmla="*/ 8954196 w 14557829"/>
              <a:gd name="connsiteY15" fmla="*/ 9854674 h 13716000"/>
              <a:gd name="connsiteX16" fmla="*/ 9298450 w 14557829"/>
              <a:gd name="connsiteY16" fmla="*/ 9816990 h 13716000"/>
              <a:gd name="connsiteX17" fmla="*/ 9403340 w 14557829"/>
              <a:gd name="connsiteY17" fmla="*/ 9851983 h 13716000"/>
              <a:gd name="connsiteX18" fmla="*/ 12437078 w 14557829"/>
              <a:gd name="connsiteY18" fmla="*/ 8142740 h 13716000"/>
              <a:gd name="connsiteX19" fmla="*/ 12340256 w 14557829"/>
              <a:gd name="connsiteY19" fmla="*/ 6533090 h 13716000"/>
              <a:gd name="connsiteX20" fmla="*/ 12216540 w 14557829"/>
              <a:gd name="connsiteY20" fmla="*/ 5965137 h 13716000"/>
              <a:gd name="connsiteX21" fmla="*/ 10419965 w 14557829"/>
              <a:gd name="connsiteY21" fmla="*/ 3661023 h 13716000"/>
              <a:gd name="connsiteX22" fmla="*/ 9556640 w 14557829"/>
              <a:gd name="connsiteY22" fmla="*/ 3577580 h 13716000"/>
              <a:gd name="connsiteX23" fmla="*/ 8311409 w 14557829"/>
              <a:gd name="connsiteY23" fmla="*/ 3138829 h 13716000"/>
              <a:gd name="connsiteX24" fmla="*/ 7410432 w 14557829"/>
              <a:gd name="connsiteY24" fmla="*/ 2619327 h 13716000"/>
              <a:gd name="connsiteX25" fmla="*/ 6844380 w 14557829"/>
              <a:gd name="connsiteY25" fmla="*/ 2541813 h 13716000"/>
              <a:gd name="connsiteX26" fmla="*/ 0 w 14557829"/>
              <a:gd name="connsiteY26" fmla="*/ 0 h 13716000"/>
              <a:gd name="connsiteX27" fmla="*/ 14557829 w 14557829"/>
              <a:gd name="connsiteY27" fmla="*/ 0 h 13716000"/>
              <a:gd name="connsiteX28" fmla="*/ 14557829 w 14557829"/>
              <a:gd name="connsiteY28" fmla="*/ 13716000 h 13716000"/>
              <a:gd name="connsiteX29" fmla="*/ 0 w 14557829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557829" h="13716000">
                <a:moveTo>
                  <a:pt x="6844380" y="2541813"/>
                </a:moveTo>
                <a:cubicBezTo>
                  <a:pt x="6283371" y="2541940"/>
                  <a:pt x="5750348" y="2768044"/>
                  <a:pt x="5361045" y="3157671"/>
                </a:cubicBezTo>
                <a:cubicBezTo>
                  <a:pt x="5231950" y="3284182"/>
                  <a:pt x="5046376" y="3335325"/>
                  <a:pt x="4874249" y="3284182"/>
                </a:cubicBezTo>
                <a:cubicBezTo>
                  <a:pt x="4868870" y="3281490"/>
                  <a:pt x="4863491" y="3281490"/>
                  <a:pt x="4858112" y="3278798"/>
                </a:cubicBezTo>
                <a:cubicBezTo>
                  <a:pt x="4024372" y="3044619"/>
                  <a:pt x="3161047" y="3523745"/>
                  <a:pt x="2918994" y="4358179"/>
                </a:cubicBezTo>
                <a:cubicBezTo>
                  <a:pt x="2811414" y="4732328"/>
                  <a:pt x="2846378" y="5111862"/>
                  <a:pt x="2994299" y="5440251"/>
                </a:cubicBezTo>
                <a:cubicBezTo>
                  <a:pt x="3115326" y="5712115"/>
                  <a:pt x="3083052" y="6024355"/>
                  <a:pt x="2921683" y="6271993"/>
                </a:cubicBezTo>
                <a:cubicBezTo>
                  <a:pt x="2840999" y="6395812"/>
                  <a:pt x="2773762" y="6538473"/>
                  <a:pt x="2730730" y="6689210"/>
                </a:cubicBezTo>
                <a:cubicBezTo>
                  <a:pt x="2488676" y="7515569"/>
                  <a:pt x="2945889" y="8374228"/>
                  <a:pt x="3766181" y="8635324"/>
                </a:cubicBezTo>
                <a:cubicBezTo>
                  <a:pt x="3795766" y="8643400"/>
                  <a:pt x="3825350" y="8651475"/>
                  <a:pt x="3854934" y="8659550"/>
                </a:cubicBezTo>
                <a:cubicBezTo>
                  <a:pt x="4032440" y="8705310"/>
                  <a:pt x="4183051" y="8818362"/>
                  <a:pt x="4274494" y="8977173"/>
                </a:cubicBezTo>
                <a:cubicBezTo>
                  <a:pt x="4538063" y="9440150"/>
                  <a:pt x="4976449" y="9800840"/>
                  <a:pt x="5530483" y="9956960"/>
                </a:cubicBezTo>
                <a:cubicBezTo>
                  <a:pt x="6022658" y="10094238"/>
                  <a:pt x="6522902" y="10043095"/>
                  <a:pt x="6955909" y="9849291"/>
                </a:cubicBezTo>
                <a:cubicBezTo>
                  <a:pt x="7111900" y="9779306"/>
                  <a:pt x="7292095" y="9784690"/>
                  <a:pt x="7442706" y="9868133"/>
                </a:cubicBezTo>
                <a:cubicBezTo>
                  <a:pt x="7542217" y="9921968"/>
                  <a:pt x="7649796" y="9965035"/>
                  <a:pt x="7765444" y="9997336"/>
                </a:cubicBezTo>
                <a:cubicBezTo>
                  <a:pt x="8182314" y="10115772"/>
                  <a:pt x="8607252" y="10051170"/>
                  <a:pt x="8954196" y="9854674"/>
                </a:cubicBezTo>
                <a:cubicBezTo>
                  <a:pt x="9059086" y="9795456"/>
                  <a:pt x="9182802" y="9781998"/>
                  <a:pt x="9298450" y="9816990"/>
                </a:cubicBezTo>
                <a:cubicBezTo>
                  <a:pt x="9333413" y="9830449"/>
                  <a:pt x="9368376" y="9841216"/>
                  <a:pt x="9403340" y="9851983"/>
                </a:cubicBezTo>
                <a:cubicBezTo>
                  <a:pt x="10713118" y="10218057"/>
                  <a:pt x="12071308" y="9453608"/>
                  <a:pt x="12437078" y="8142740"/>
                </a:cubicBezTo>
                <a:cubicBezTo>
                  <a:pt x="12593068" y="7588245"/>
                  <a:pt x="12544657" y="7025675"/>
                  <a:pt x="12340256" y="6533090"/>
                </a:cubicBezTo>
                <a:cubicBezTo>
                  <a:pt x="12264951" y="6352745"/>
                  <a:pt x="12221919" y="6161632"/>
                  <a:pt x="12216540" y="5965137"/>
                </a:cubicBezTo>
                <a:cubicBezTo>
                  <a:pt x="12186956" y="4915365"/>
                  <a:pt x="11485001" y="3959804"/>
                  <a:pt x="10419965" y="3661023"/>
                </a:cubicBezTo>
                <a:cubicBezTo>
                  <a:pt x="10129500" y="3580271"/>
                  <a:pt x="9839036" y="3556046"/>
                  <a:pt x="9556640" y="3577580"/>
                </a:cubicBezTo>
                <a:cubicBezTo>
                  <a:pt x="9096738" y="3615264"/>
                  <a:pt x="8639526" y="3459144"/>
                  <a:pt x="8311409" y="3138829"/>
                </a:cubicBezTo>
                <a:cubicBezTo>
                  <a:pt x="8066666" y="2899266"/>
                  <a:pt x="7762755" y="2718920"/>
                  <a:pt x="7410432" y="2619327"/>
                </a:cubicBezTo>
                <a:cubicBezTo>
                  <a:pt x="7221496" y="2566838"/>
                  <a:pt x="7031383" y="2541771"/>
                  <a:pt x="6844380" y="2541813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3F8FF"/>
          </a:solidFill>
          <a:ln>
            <a:noFill/>
          </a:ln>
          <a:effectLst>
            <a:outerShdw blurRad="393700" sx="93000" sy="93000" algn="ctr" rotWithShape="0">
              <a:srgbClr val="8FBAF9">
                <a:alpha val="23000"/>
              </a:srgb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9160A4C-0FA7-43F5-9B38-01B463FCF8C9}"/>
              </a:ext>
            </a:extLst>
          </p:cNvPr>
          <p:cNvGrpSpPr/>
          <p:nvPr/>
        </p:nvGrpSpPr>
        <p:grpSpPr>
          <a:xfrm>
            <a:off x="10000566" y="1743748"/>
            <a:ext cx="1217454" cy="2612685"/>
            <a:chOff x="15447963" y="4140200"/>
            <a:chExt cx="2435225" cy="5226050"/>
          </a:xfrm>
        </p:grpSpPr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5C91B075-0629-4575-A018-EA960EECD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7963" y="4140200"/>
              <a:ext cx="2327275" cy="4683125"/>
            </a:xfrm>
            <a:custGeom>
              <a:avLst/>
              <a:gdLst>
                <a:gd name="T0" fmla="*/ 561 w 859"/>
                <a:gd name="T1" fmla="*/ 825 h 1726"/>
                <a:gd name="T2" fmla="*/ 626 w 859"/>
                <a:gd name="T3" fmla="*/ 602 h 1726"/>
                <a:gd name="T4" fmla="*/ 505 w 859"/>
                <a:gd name="T5" fmla="*/ 346 h 1726"/>
                <a:gd name="T6" fmla="*/ 569 w 859"/>
                <a:gd name="T7" fmla="*/ 208 h 1726"/>
                <a:gd name="T8" fmla="*/ 399 w 859"/>
                <a:gd name="T9" fmla="*/ 8 h 1726"/>
                <a:gd name="T10" fmla="*/ 199 w 859"/>
                <a:gd name="T11" fmla="*/ 178 h 1726"/>
                <a:gd name="T12" fmla="*/ 222 w 859"/>
                <a:gd name="T13" fmla="*/ 282 h 1726"/>
                <a:gd name="T14" fmla="*/ 32 w 859"/>
                <a:gd name="T15" fmla="*/ 551 h 1726"/>
                <a:gd name="T16" fmla="*/ 150 w 859"/>
                <a:gd name="T17" fmla="*/ 875 h 1726"/>
                <a:gd name="T18" fmla="*/ 1 w 859"/>
                <a:gd name="T19" fmla="*/ 1209 h 1726"/>
                <a:gd name="T20" fmla="*/ 482 w 859"/>
                <a:gd name="T21" fmla="*/ 1688 h 1726"/>
                <a:gd name="T22" fmla="*/ 822 w 859"/>
                <a:gd name="T23" fmla="*/ 1152 h 1726"/>
                <a:gd name="T24" fmla="*/ 561 w 859"/>
                <a:gd name="T25" fmla="*/ 825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9" h="1726">
                  <a:moveTo>
                    <a:pt x="561" y="825"/>
                  </a:moveTo>
                  <a:cubicBezTo>
                    <a:pt x="551" y="708"/>
                    <a:pt x="627" y="741"/>
                    <a:pt x="626" y="602"/>
                  </a:cubicBezTo>
                  <a:cubicBezTo>
                    <a:pt x="625" y="480"/>
                    <a:pt x="507" y="412"/>
                    <a:pt x="505" y="346"/>
                  </a:cubicBezTo>
                  <a:cubicBezTo>
                    <a:pt x="503" y="280"/>
                    <a:pt x="566" y="246"/>
                    <a:pt x="569" y="208"/>
                  </a:cubicBezTo>
                  <a:cubicBezTo>
                    <a:pt x="577" y="106"/>
                    <a:pt x="501" y="17"/>
                    <a:pt x="399" y="8"/>
                  </a:cubicBezTo>
                  <a:cubicBezTo>
                    <a:pt x="297" y="0"/>
                    <a:pt x="208" y="76"/>
                    <a:pt x="199" y="178"/>
                  </a:cubicBezTo>
                  <a:cubicBezTo>
                    <a:pt x="196" y="216"/>
                    <a:pt x="220" y="224"/>
                    <a:pt x="222" y="282"/>
                  </a:cubicBezTo>
                  <a:cubicBezTo>
                    <a:pt x="223" y="340"/>
                    <a:pt x="13" y="430"/>
                    <a:pt x="32" y="551"/>
                  </a:cubicBezTo>
                  <a:cubicBezTo>
                    <a:pt x="50" y="673"/>
                    <a:pt x="157" y="728"/>
                    <a:pt x="150" y="875"/>
                  </a:cubicBezTo>
                  <a:cubicBezTo>
                    <a:pt x="145" y="983"/>
                    <a:pt x="0" y="1030"/>
                    <a:pt x="1" y="1209"/>
                  </a:cubicBezTo>
                  <a:cubicBezTo>
                    <a:pt x="4" y="1502"/>
                    <a:pt x="215" y="1726"/>
                    <a:pt x="482" y="1688"/>
                  </a:cubicBezTo>
                  <a:cubicBezTo>
                    <a:pt x="750" y="1651"/>
                    <a:pt x="859" y="1419"/>
                    <a:pt x="822" y="1152"/>
                  </a:cubicBezTo>
                  <a:cubicBezTo>
                    <a:pt x="797" y="974"/>
                    <a:pt x="571" y="942"/>
                    <a:pt x="561" y="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4B440A97-68E7-4A27-A2D5-E682198B0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1725" y="4633913"/>
              <a:ext cx="344488" cy="3641725"/>
            </a:xfrm>
            <a:custGeom>
              <a:avLst/>
              <a:gdLst>
                <a:gd name="T0" fmla="*/ 39 w 127"/>
                <a:gd name="T1" fmla="*/ 0 h 1342"/>
                <a:gd name="T2" fmla="*/ 22 w 127"/>
                <a:gd name="T3" fmla="*/ 168 h 1342"/>
                <a:gd name="T4" fmla="*/ 12 w 127"/>
                <a:gd name="T5" fmla="*/ 338 h 1342"/>
                <a:gd name="T6" fmla="*/ 8 w 127"/>
                <a:gd name="T7" fmla="*/ 507 h 1342"/>
                <a:gd name="T8" fmla="*/ 11 w 127"/>
                <a:gd name="T9" fmla="*/ 676 h 1342"/>
                <a:gd name="T10" fmla="*/ 23 w 127"/>
                <a:gd name="T11" fmla="*/ 845 h 1342"/>
                <a:gd name="T12" fmla="*/ 44 w 127"/>
                <a:gd name="T13" fmla="*/ 1013 h 1342"/>
                <a:gd name="T14" fmla="*/ 78 w 127"/>
                <a:gd name="T15" fmla="*/ 1179 h 1342"/>
                <a:gd name="T16" fmla="*/ 127 w 127"/>
                <a:gd name="T17" fmla="*/ 1342 h 1342"/>
                <a:gd name="T18" fmla="*/ 75 w 127"/>
                <a:gd name="T19" fmla="*/ 1180 h 1342"/>
                <a:gd name="T20" fmla="*/ 39 w 127"/>
                <a:gd name="T21" fmla="*/ 1014 h 1342"/>
                <a:gd name="T22" fmla="*/ 16 w 127"/>
                <a:gd name="T23" fmla="*/ 846 h 1342"/>
                <a:gd name="T24" fmla="*/ 4 w 127"/>
                <a:gd name="T25" fmla="*/ 677 h 1342"/>
                <a:gd name="T26" fmla="*/ 6 w 127"/>
                <a:gd name="T27" fmla="*/ 337 h 1342"/>
                <a:gd name="T28" fmla="*/ 39 w 127"/>
                <a:gd name="T2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342">
                  <a:moveTo>
                    <a:pt x="39" y="0"/>
                  </a:moveTo>
                  <a:cubicBezTo>
                    <a:pt x="32" y="56"/>
                    <a:pt x="27" y="112"/>
                    <a:pt x="22" y="168"/>
                  </a:cubicBezTo>
                  <a:cubicBezTo>
                    <a:pt x="18" y="225"/>
                    <a:pt x="14" y="281"/>
                    <a:pt x="12" y="338"/>
                  </a:cubicBezTo>
                  <a:cubicBezTo>
                    <a:pt x="10" y="394"/>
                    <a:pt x="8" y="451"/>
                    <a:pt x="8" y="507"/>
                  </a:cubicBezTo>
                  <a:cubicBezTo>
                    <a:pt x="8" y="564"/>
                    <a:pt x="9" y="620"/>
                    <a:pt x="11" y="676"/>
                  </a:cubicBezTo>
                  <a:cubicBezTo>
                    <a:pt x="14" y="733"/>
                    <a:pt x="17" y="789"/>
                    <a:pt x="23" y="845"/>
                  </a:cubicBezTo>
                  <a:cubicBezTo>
                    <a:pt x="28" y="902"/>
                    <a:pt x="36" y="958"/>
                    <a:pt x="44" y="1013"/>
                  </a:cubicBezTo>
                  <a:cubicBezTo>
                    <a:pt x="54" y="1069"/>
                    <a:pt x="65" y="1125"/>
                    <a:pt x="78" y="1179"/>
                  </a:cubicBezTo>
                  <a:cubicBezTo>
                    <a:pt x="92" y="1234"/>
                    <a:pt x="108" y="1288"/>
                    <a:pt x="127" y="1342"/>
                  </a:cubicBezTo>
                  <a:cubicBezTo>
                    <a:pt x="107" y="1289"/>
                    <a:pt x="90" y="1235"/>
                    <a:pt x="75" y="1180"/>
                  </a:cubicBezTo>
                  <a:cubicBezTo>
                    <a:pt x="60" y="1125"/>
                    <a:pt x="49" y="1070"/>
                    <a:pt x="39" y="1014"/>
                  </a:cubicBezTo>
                  <a:cubicBezTo>
                    <a:pt x="29" y="959"/>
                    <a:pt x="22" y="902"/>
                    <a:pt x="16" y="846"/>
                  </a:cubicBezTo>
                  <a:cubicBezTo>
                    <a:pt x="11" y="790"/>
                    <a:pt x="7" y="733"/>
                    <a:pt x="4" y="677"/>
                  </a:cubicBezTo>
                  <a:cubicBezTo>
                    <a:pt x="0" y="564"/>
                    <a:pt x="0" y="450"/>
                    <a:pt x="6" y="337"/>
                  </a:cubicBezTo>
                  <a:cubicBezTo>
                    <a:pt x="12" y="224"/>
                    <a:pt x="22" y="112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A549A510-396B-48D4-AF0A-5E6ADC6C2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6650" y="4989513"/>
              <a:ext cx="363538" cy="344488"/>
            </a:xfrm>
            <a:custGeom>
              <a:avLst/>
              <a:gdLst>
                <a:gd name="T0" fmla="*/ 0 w 134"/>
                <a:gd name="T1" fmla="*/ 127 h 127"/>
                <a:gd name="T2" fmla="*/ 70 w 134"/>
                <a:gd name="T3" fmla="*/ 67 h 127"/>
                <a:gd name="T4" fmla="*/ 79 w 134"/>
                <a:gd name="T5" fmla="*/ 59 h 127"/>
                <a:gd name="T6" fmla="*/ 87 w 134"/>
                <a:gd name="T7" fmla="*/ 51 h 127"/>
                <a:gd name="T8" fmla="*/ 103 w 134"/>
                <a:gd name="T9" fmla="*/ 35 h 127"/>
                <a:gd name="T10" fmla="*/ 134 w 134"/>
                <a:gd name="T11" fmla="*/ 0 h 127"/>
                <a:gd name="T12" fmla="*/ 107 w 134"/>
                <a:gd name="T13" fmla="*/ 39 h 127"/>
                <a:gd name="T14" fmla="*/ 75 w 134"/>
                <a:gd name="T15" fmla="*/ 72 h 127"/>
                <a:gd name="T16" fmla="*/ 39 w 134"/>
                <a:gd name="T17" fmla="*/ 102 h 127"/>
                <a:gd name="T18" fmla="*/ 0 w 134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0" y="127"/>
                  </a:moveTo>
                  <a:cubicBezTo>
                    <a:pt x="24" y="108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3" y="46"/>
                    <a:pt x="98" y="40"/>
                    <a:pt x="103" y="35"/>
                  </a:cubicBezTo>
                  <a:cubicBezTo>
                    <a:pt x="114" y="24"/>
                    <a:pt x="124" y="12"/>
                    <a:pt x="134" y="0"/>
                  </a:cubicBezTo>
                  <a:cubicBezTo>
                    <a:pt x="126" y="14"/>
                    <a:pt x="117" y="27"/>
                    <a:pt x="107" y="39"/>
                  </a:cubicBezTo>
                  <a:cubicBezTo>
                    <a:pt x="97" y="50"/>
                    <a:pt x="87" y="62"/>
                    <a:pt x="75" y="72"/>
                  </a:cubicBezTo>
                  <a:cubicBezTo>
                    <a:pt x="64" y="83"/>
                    <a:pt x="52" y="93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ED402764-20D7-4300-9EAC-1CADEBECE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25" y="5153025"/>
              <a:ext cx="360363" cy="344488"/>
            </a:xfrm>
            <a:custGeom>
              <a:avLst/>
              <a:gdLst>
                <a:gd name="T0" fmla="*/ 0 w 133"/>
                <a:gd name="T1" fmla="*/ 127 h 127"/>
                <a:gd name="T2" fmla="*/ 69 w 133"/>
                <a:gd name="T3" fmla="*/ 67 h 127"/>
                <a:gd name="T4" fmla="*/ 78 w 133"/>
                <a:gd name="T5" fmla="*/ 59 h 127"/>
                <a:gd name="T6" fmla="*/ 86 w 133"/>
                <a:gd name="T7" fmla="*/ 51 h 127"/>
                <a:gd name="T8" fmla="*/ 102 w 133"/>
                <a:gd name="T9" fmla="*/ 35 h 127"/>
                <a:gd name="T10" fmla="*/ 133 w 133"/>
                <a:gd name="T11" fmla="*/ 0 h 127"/>
                <a:gd name="T12" fmla="*/ 106 w 133"/>
                <a:gd name="T13" fmla="*/ 38 h 127"/>
                <a:gd name="T14" fmla="*/ 74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8"/>
                    <a:pt x="47" y="88"/>
                    <a:pt x="69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92" y="46"/>
                    <a:pt x="97" y="40"/>
                    <a:pt x="102" y="35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5" y="13"/>
                    <a:pt x="116" y="26"/>
                    <a:pt x="106" y="38"/>
                  </a:cubicBezTo>
                  <a:cubicBezTo>
                    <a:pt x="96" y="50"/>
                    <a:pt x="86" y="62"/>
                    <a:pt x="74" y="72"/>
                  </a:cubicBezTo>
                  <a:cubicBezTo>
                    <a:pt x="63" y="83"/>
                    <a:pt x="51" y="93"/>
                    <a:pt x="39" y="102"/>
                  </a:cubicBezTo>
                  <a:cubicBezTo>
                    <a:pt x="26" y="111"/>
                    <a:pt x="13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FEA18FA1-0F59-4982-BDE2-BF087AE4C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0775" y="6115050"/>
              <a:ext cx="363538" cy="346075"/>
            </a:xfrm>
            <a:custGeom>
              <a:avLst/>
              <a:gdLst>
                <a:gd name="T0" fmla="*/ 0 w 134"/>
                <a:gd name="T1" fmla="*/ 127 h 127"/>
                <a:gd name="T2" fmla="*/ 70 w 134"/>
                <a:gd name="T3" fmla="*/ 67 h 127"/>
                <a:gd name="T4" fmla="*/ 79 w 134"/>
                <a:gd name="T5" fmla="*/ 59 h 127"/>
                <a:gd name="T6" fmla="*/ 87 w 134"/>
                <a:gd name="T7" fmla="*/ 51 h 127"/>
                <a:gd name="T8" fmla="*/ 103 w 134"/>
                <a:gd name="T9" fmla="*/ 35 h 127"/>
                <a:gd name="T10" fmla="*/ 134 w 134"/>
                <a:gd name="T11" fmla="*/ 0 h 127"/>
                <a:gd name="T12" fmla="*/ 107 w 134"/>
                <a:gd name="T13" fmla="*/ 38 h 127"/>
                <a:gd name="T14" fmla="*/ 75 w 134"/>
                <a:gd name="T15" fmla="*/ 72 h 127"/>
                <a:gd name="T16" fmla="*/ 40 w 134"/>
                <a:gd name="T17" fmla="*/ 102 h 127"/>
                <a:gd name="T18" fmla="*/ 0 w 134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0" y="127"/>
                  </a:moveTo>
                  <a:cubicBezTo>
                    <a:pt x="24" y="108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3" y="46"/>
                    <a:pt x="98" y="40"/>
                    <a:pt x="103" y="35"/>
                  </a:cubicBezTo>
                  <a:cubicBezTo>
                    <a:pt x="114" y="24"/>
                    <a:pt x="124" y="12"/>
                    <a:pt x="134" y="0"/>
                  </a:cubicBezTo>
                  <a:cubicBezTo>
                    <a:pt x="126" y="14"/>
                    <a:pt x="117" y="26"/>
                    <a:pt x="107" y="38"/>
                  </a:cubicBezTo>
                  <a:cubicBezTo>
                    <a:pt x="97" y="50"/>
                    <a:pt x="87" y="62"/>
                    <a:pt x="75" y="72"/>
                  </a:cubicBezTo>
                  <a:cubicBezTo>
                    <a:pt x="64" y="83"/>
                    <a:pt x="52" y="93"/>
                    <a:pt x="40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E718CAB4-8035-48BB-ACBF-9BD19797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8713" y="6262688"/>
              <a:ext cx="363538" cy="344488"/>
            </a:xfrm>
            <a:custGeom>
              <a:avLst/>
              <a:gdLst>
                <a:gd name="T0" fmla="*/ 0 w 134"/>
                <a:gd name="T1" fmla="*/ 127 h 127"/>
                <a:gd name="T2" fmla="*/ 70 w 134"/>
                <a:gd name="T3" fmla="*/ 67 h 127"/>
                <a:gd name="T4" fmla="*/ 79 w 134"/>
                <a:gd name="T5" fmla="*/ 59 h 127"/>
                <a:gd name="T6" fmla="*/ 87 w 134"/>
                <a:gd name="T7" fmla="*/ 51 h 127"/>
                <a:gd name="T8" fmla="*/ 103 w 134"/>
                <a:gd name="T9" fmla="*/ 35 h 127"/>
                <a:gd name="T10" fmla="*/ 134 w 134"/>
                <a:gd name="T11" fmla="*/ 0 h 127"/>
                <a:gd name="T12" fmla="*/ 107 w 134"/>
                <a:gd name="T13" fmla="*/ 38 h 127"/>
                <a:gd name="T14" fmla="*/ 75 w 134"/>
                <a:gd name="T15" fmla="*/ 72 h 127"/>
                <a:gd name="T16" fmla="*/ 39 w 134"/>
                <a:gd name="T17" fmla="*/ 102 h 127"/>
                <a:gd name="T18" fmla="*/ 0 w 134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0" y="127"/>
                  </a:moveTo>
                  <a:cubicBezTo>
                    <a:pt x="24" y="108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3" y="46"/>
                    <a:pt x="98" y="40"/>
                    <a:pt x="103" y="35"/>
                  </a:cubicBezTo>
                  <a:cubicBezTo>
                    <a:pt x="114" y="23"/>
                    <a:pt x="124" y="12"/>
                    <a:pt x="134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7" y="61"/>
                    <a:pt x="75" y="72"/>
                  </a:cubicBezTo>
                  <a:cubicBezTo>
                    <a:pt x="64" y="83"/>
                    <a:pt x="52" y="93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A21475DB-396A-4BF1-B706-59BF71EF0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4513" y="5578475"/>
              <a:ext cx="571500" cy="349250"/>
            </a:xfrm>
            <a:custGeom>
              <a:avLst/>
              <a:gdLst>
                <a:gd name="T0" fmla="*/ 0 w 211"/>
                <a:gd name="T1" fmla="*/ 0 h 129"/>
                <a:gd name="T2" fmla="*/ 49 w 211"/>
                <a:gd name="T3" fmla="*/ 39 h 129"/>
                <a:gd name="T4" fmla="*/ 100 w 211"/>
                <a:gd name="T5" fmla="*/ 74 h 129"/>
                <a:gd name="T6" fmla="*/ 127 w 211"/>
                <a:gd name="T7" fmla="*/ 90 h 129"/>
                <a:gd name="T8" fmla="*/ 140 w 211"/>
                <a:gd name="T9" fmla="*/ 97 h 129"/>
                <a:gd name="T10" fmla="*/ 147 w 211"/>
                <a:gd name="T11" fmla="*/ 101 h 129"/>
                <a:gd name="T12" fmla="*/ 154 w 211"/>
                <a:gd name="T13" fmla="*/ 104 h 129"/>
                <a:gd name="T14" fmla="*/ 168 w 211"/>
                <a:gd name="T15" fmla="*/ 111 h 129"/>
                <a:gd name="T16" fmla="*/ 182 w 211"/>
                <a:gd name="T17" fmla="*/ 117 h 129"/>
                <a:gd name="T18" fmla="*/ 189 w 211"/>
                <a:gd name="T19" fmla="*/ 120 h 129"/>
                <a:gd name="T20" fmla="*/ 196 w 211"/>
                <a:gd name="T21" fmla="*/ 123 h 129"/>
                <a:gd name="T22" fmla="*/ 211 w 211"/>
                <a:gd name="T23" fmla="*/ 129 h 129"/>
                <a:gd name="T24" fmla="*/ 152 w 211"/>
                <a:gd name="T25" fmla="*/ 109 h 129"/>
                <a:gd name="T26" fmla="*/ 144 w 211"/>
                <a:gd name="T27" fmla="*/ 106 h 129"/>
                <a:gd name="T28" fmla="*/ 137 w 211"/>
                <a:gd name="T29" fmla="*/ 103 h 129"/>
                <a:gd name="T30" fmla="*/ 123 w 211"/>
                <a:gd name="T31" fmla="*/ 96 h 129"/>
                <a:gd name="T32" fmla="*/ 96 w 211"/>
                <a:gd name="T33" fmla="*/ 80 h 129"/>
                <a:gd name="T34" fmla="*/ 45 w 211"/>
                <a:gd name="T35" fmla="*/ 43 h 129"/>
                <a:gd name="T36" fmla="*/ 0 w 211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129">
                  <a:moveTo>
                    <a:pt x="0" y="0"/>
                  </a:moveTo>
                  <a:cubicBezTo>
                    <a:pt x="16" y="14"/>
                    <a:pt x="32" y="27"/>
                    <a:pt x="49" y="39"/>
                  </a:cubicBezTo>
                  <a:cubicBezTo>
                    <a:pt x="65" y="51"/>
                    <a:pt x="82" y="63"/>
                    <a:pt x="100" y="74"/>
                  </a:cubicBezTo>
                  <a:cubicBezTo>
                    <a:pt x="109" y="79"/>
                    <a:pt x="118" y="84"/>
                    <a:pt x="127" y="90"/>
                  </a:cubicBezTo>
                  <a:cubicBezTo>
                    <a:pt x="140" y="97"/>
                    <a:pt x="140" y="97"/>
                    <a:pt x="140" y="97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4" y="118"/>
                    <a:pt x="187" y="119"/>
                    <a:pt x="189" y="120"/>
                  </a:cubicBezTo>
                  <a:cubicBezTo>
                    <a:pt x="196" y="123"/>
                    <a:pt x="196" y="123"/>
                    <a:pt x="196" y="123"/>
                  </a:cubicBezTo>
                  <a:cubicBezTo>
                    <a:pt x="201" y="125"/>
                    <a:pt x="206" y="127"/>
                    <a:pt x="211" y="129"/>
                  </a:cubicBezTo>
                  <a:cubicBezTo>
                    <a:pt x="191" y="124"/>
                    <a:pt x="171" y="118"/>
                    <a:pt x="152" y="109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4" y="90"/>
                    <a:pt x="105" y="85"/>
                    <a:pt x="96" y="80"/>
                  </a:cubicBezTo>
                  <a:cubicBezTo>
                    <a:pt x="79" y="69"/>
                    <a:pt x="61" y="57"/>
                    <a:pt x="45" y="43"/>
                  </a:cubicBezTo>
                  <a:cubicBezTo>
                    <a:pt x="29" y="30"/>
                    <a:pt x="14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8C49528D-5855-4D0D-BEB6-D2700152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0" y="5551488"/>
              <a:ext cx="735013" cy="477838"/>
            </a:xfrm>
            <a:custGeom>
              <a:avLst/>
              <a:gdLst>
                <a:gd name="T0" fmla="*/ 0 w 271"/>
                <a:gd name="T1" fmla="*/ 0 h 176"/>
                <a:gd name="T2" fmla="*/ 32 w 271"/>
                <a:gd name="T3" fmla="*/ 26 h 176"/>
                <a:gd name="T4" fmla="*/ 48 w 271"/>
                <a:gd name="T5" fmla="*/ 38 h 176"/>
                <a:gd name="T6" fmla="*/ 64 w 271"/>
                <a:gd name="T7" fmla="*/ 51 h 176"/>
                <a:gd name="T8" fmla="*/ 80 w 271"/>
                <a:gd name="T9" fmla="*/ 63 h 176"/>
                <a:gd name="T10" fmla="*/ 96 w 271"/>
                <a:gd name="T11" fmla="*/ 75 h 176"/>
                <a:gd name="T12" fmla="*/ 113 w 271"/>
                <a:gd name="T13" fmla="*/ 87 h 176"/>
                <a:gd name="T14" fmla="*/ 129 w 271"/>
                <a:gd name="T15" fmla="*/ 99 h 176"/>
                <a:gd name="T16" fmla="*/ 146 w 271"/>
                <a:gd name="T17" fmla="*/ 110 h 176"/>
                <a:gd name="T18" fmla="*/ 154 w 271"/>
                <a:gd name="T19" fmla="*/ 115 h 176"/>
                <a:gd name="T20" fmla="*/ 163 w 271"/>
                <a:gd name="T21" fmla="*/ 121 h 176"/>
                <a:gd name="T22" fmla="*/ 180 w 271"/>
                <a:gd name="T23" fmla="*/ 131 h 176"/>
                <a:gd name="T24" fmla="*/ 198 w 271"/>
                <a:gd name="T25" fmla="*/ 142 h 176"/>
                <a:gd name="T26" fmla="*/ 271 w 271"/>
                <a:gd name="T27" fmla="*/ 176 h 176"/>
                <a:gd name="T28" fmla="*/ 195 w 271"/>
                <a:gd name="T29" fmla="*/ 147 h 176"/>
                <a:gd name="T30" fmla="*/ 125 w 271"/>
                <a:gd name="T31" fmla="*/ 104 h 176"/>
                <a:gd name="T32" fmla="*/ 60 w 271"/>
                <a:gd name="T33" fmla="*/ 55 h 176"/>
                <a:gd name="T34" fmla="*/ 0 w 271"/>
                <a:gd name="T3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176">
                  <a:moveTo>
                    <a:pt x="0" y="0"/>
                  </a:moveTo>
                  <a:cubicBezTo>
                    <a:pt x="11" y="9"/>
                    <a:pt x="21" y="18"/>
                    <a:pt x="32" y="26"/>
                  </a:cubicBezTo>
                  <a:cubicBezTo>
                    <a:pt x="37" y="30"/>
                    <a:pt x="42" y="34"/>
                    <a:pt x="48" y="38"/>
                  </a:cubicBezTo>
                  <a:cubicBezTo>
                    <a:pt x="53" y="43"/>
                    <a:pt x="58" y="47"/>
                    <a:pt x="64" y="51"/>
                  </a:cubicBezTo>
                  <a:cubicBezTo>
                    <a:pt x="69" y="55"/>
                    <a:pt x="75" y="59"/>
                    <a:pt x="80" y="63"/>
                  </a:cubicBezTo>
                  <a:cubicBezTo>
                    <a:pt x="85" y="67"/>
                    <a:pt x="91" y="71"/>
                    <a:pt x="96" y="75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35" y="102"/>
                    <a:pt x="140" y="106"/>
                    <a:pt x="146" y="110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9" y="124"/>
                    <a:pt x="174" y="128"/>
                    <a:pt x="180" y="131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221" y="155"/>
                    <a:pt x="245" y="167"/>
                    <a:pt x="271" y="176"/>
                  </a:cubicBezTo>
                  <a:cubicBezTo>
                    <a:pt x="245" y="169"/>
                    <a:pt x="219" y="159"/>
                    <a:pt x="195" y="147"/>
                  </a:cubicBezTo>
                  <a:cubicBezTo>
                    <a:pt x="171" y="134"/>
                    <a:pt x="148" y="120"/>
                    <a:pt x="125" y="104"/>
                  </a:cubicBezTo>
                  <a:cubicBezTo>
                    <a:pt x="103" y="89"/>
                    <a:pt x="81" y="73"/>
                    <a:pt x="60" y="55"/>
                  </a:cubicBezTo>
                  <a:cubicBezTo>
                    <a:pt x="39" y="38"/>
                    <a:pt x="19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ECDFA460-15E5-4125-B52C-072437600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1338" y="6967538"/>
              <a:ext cx="666750" cy="385763"/>
            </a:xfrm>
            <a:custGeom>
              <a:avLst/>
              <a:gdLst>
                <a:gd name="T0" fmla="*/ 0 w 246"/>
                <a:gd name="T1" fmla="*/ 0 h 142"/>
                <a:gd name="T2" fmla="*/ 50 w 246"/>
                <a:gd name="T3" fmla="*/ 53 h 142"/>
                <a:gd name="T4" fmla="*/ 57 w 246"/>
                <a:gd name="T5" fmla="*/ 58 h 142"/>
                <a:gd name="T6" fmla="*/ 64 w 246"/>
                <a:gd name="T7" fmla="*/ 64 h 142"/>
                <a:gd name="T8" fmla="*/ 79 w 246"/>
                <a:gd name="T9" fmla="*/ 74 h 142"/>
                <a:gd name="T10" fmla="*/ 94 w 246"/>
                <a:gd name="T11" fmla="*/ 84 h 142"/>
                <a:gd name="T12" fmla="*/ 110 w 246"/>
                <a:gd name="T13" fmla="*/ 93 h 142"/>
                <a:gd name="T14" fmla="*/ 126 w 246"/>
                <a:gd name="T15" fmla="*/ 102 h 142"/>
                <a:gd name="T16" fmla="*/ 134 w 246"/>
                <a:gd name="T17" fmla="*/ 106 h 142"/>
                <a:gd name="T18" fmla="*/ 142 w 246"/>
                <a:gd name="T19" fmla="*/ 109 h 142"/>
                <a:gd name="T20" fmla="*/ 159 w 246"/>
                <a:gd name="T21" fmla="*/ 117 h 142"/>
                <a:gd name="T22" fmla="*/ 176 w 246"/>
                <a:gd name="T23" fmla="*/ 123 h 142"/>
                <a:gd name="T24" fmla="*/ 184 w 246"/>
                <a:gd name="T25" fmla="*/ 126 h 142"/>
                <a:gd name="T26" fmla="*/ 193 w 246"/>
                <a:gd name="T27" fmla="*/ 128 h 142"/>
                <a:gd name="T28" fmla="*/ 211 w 246"/>
                <a:gd name="T29" fmla="*/ 133 h 142"/>
                <a:gd name="T30" fmla="*/ 246 w 246"/>
                <a:gd name="T31" fmla="*/ 142 h 142"/>
                <a:gd name="T32" fmla="*/ 228 w 246"/>
                <a:gd name="T33" fmla="*/ 139 h 142"/>
                <a:gd name="T34" fmla="*/ 219 w 246"/>
                <a:gd name="T35" fmla="*/ 138 h 142"/>
                <a:gd name="T36" fmla="*/ 210 w 246"/>
                <a:gd name="T37" fmla="*/ 137 h 142"/>
                <a:gd name="T38" fmla="*/ 192 w 246"/>
                <a:gd name="T39" fmla="*/ 133 h 142"/>
                <a:gd name="T40" fmla="*/ 183 w 246"/>
                <a:gd name="T41" fmla="*/ 131 h 142"/>
                <a:gd name="T42" fmla="*/ 174 w 246"/>
                <a:gd name="T43" fmla="*/ 128 h 142"/>
                <a:gd name="T44" fmla="*/ 157 w 246"/>
                <a:gd name="T45" fmla="*/ 122 h 142"/>
                <a:gd name="T46" fmla="*/ 140 w 246"/>
                <a:gd name="T47" fmla="*/ 116 h 142"/>
                <a:gd name="T48" fmla="*/ 131 w 246"/>
                <a:gd name="T49" fmla="*/ 112 h 142"/>
                <a:gd name="T50" fmla="*/ 123 w 246"/>
                <a:gd name="T51" fmla="*/ 108 h 142"/>
                <a:gd name="T52" fmla="*/ 106 w 246"/>
                <a:gd name="T53" fmla="*/ 100 h 142"/>
                <a:gd name="T54" fmla="*/ 47 w 246"/>
                <a:gd name="T55" fmla="*/ 57 h 142"/>
                <a:gd name="T56" fmla="*/ 0 w 246"/>
                <a:gd name="T5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6" h="142">
                  <a:moveTo>
                    <a:pt x="0" y="0"/>
                  </a:moveTo>
                  <a:cubicBezTo>
                    <a:pt x="15" y="20"/>
                    <a:pt x="32" y="37"/>
                    <a:pt x="50" y="53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60"/>
                    <a:pt x="62" y="62"/>
                    <a:pt x="64" y="64"/>
                  </a:cubicBezTo>
                  <a:cubicBezTo>
                    <a:pt x="69" y="68"/>
                    <a:pt x="74" y="71"/>
                    <a:pt x="79" y="74"/>
                  </a:cubicBezTo>
                  <a:cubicBezTo>
                    <a:pt x="84" y="78"/>
                    <a:pt x="89" y="81"/>
                    <a:pt x="94" y="84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5" y="96"/>
                    <a:pt x="121" y="99"/>
                    <a:pt x="126" y="102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8" y="112"/>
                    <a:pt x="153" y="114"/>
                    <a:pt x="159" y="117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84" y="126"/>
                    <a:pt x="184" y="126"/>
                    <a:pt x="184" y="126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211" y="133"/>
                    <a:pt x="211" y="133"/>
                    <a:pt x="211" y="133"/>
                  </a:cubicBezTo>
                  <a:cubicBezTo>
                    <a:pt x="222" y="137"/>
                    <a:pt x="234" y="139"/>
                    <a:pt x="246" y="142"/>
                  </a:cubicBezTo>
                  <a:cubicBezTo>
                    <a:pt x="240" y="141"/>
                    <a:pt x="234" y="140"/>
                    <a:pt x="228" y="139"/>
                  </a:cubicBezTo>
                  <a:cubicBezTo>
                    <a:pt x="219" y="138"/>
                    <a:pt x="219" y="138"/>
                    <a:pt x="219" y="138"/>
                  </a:cubicBezTo>
                  <a:cubicBezTo>
                    <a:pt x="216" y="138"/>
                    <a:pt x="213" y="137"/>
                    <a:pt x="210" y="137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189" y="132"/>
                    <a:pt x="186" y="131"/>
                    <a:pt x="183" y="131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1" y="120"/>
                    <a:pt x="145" y="118"/>
                    <a:pt x="140" y="116"/>
                  </a:cubicBezTo>
                  <a:cubicBezTo>
                    <a:pt x="131" y="112"/>
                    <a:pt x="131" y="112"/>
                    <a:pt x="131" y="112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17" y="105"/>
                    <a:pt x="112" y="103"/>
                    <a:pt x="106" y="100"/>
                  </a:cubicBezTo>
                  <a:cubicBezTo>
                    <a:pt x="85" y="88"/>
                    <a:pt x="65" y="73"/>
                    <a:pt x="47" y="57"/>
                  </a:cubicBezTo>
                  <a:cubicBezTo>
                    <a:pt x="29" y="40"/>
                    <a:pt x="12" y="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69FE13FA-153C-483F-B656-CB6C59334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8163" y="7292975"/>
              <a:ext cx="717550" cy="309563"/>
            </a:xfrm>
            <a:custGeom>
              <a:avLst/>
              <a:gdLst>
                <a:gd name="T0" fmla="*/ 0 w 265"/>
                <a:gd name="T1" fmla="*/ 0 h 114"/>
                <a:gd name="T2" fmla="*/ 58 w 265"/>
                <a:gd name="T3" fmla="*/ 45 h 114"/>
                <a:gd name="T4" fmla="*/ 122 w 265"/>
                <a:gd name="T5" fmla="*/ 79 h 114"/>
                <a:gd name="T6" fmla="*/ 192 w 265"/>
                <a:gd name="T7" fmla="*/ 102 h 114"/>
                <a:gd name="T8" fmla="*/ 228 w 265"/>
                <a:gd name="T9" fmla="*/ 109 h 114"/>
                <a:gd name="T10" fmla="*/ 246 w 265"/>
                <a:gd name="T11" fmla="*/ 112 h 114"/>
                <a:gd name="T12" fmla="*/ 265 w 265"/>
                <a:gd name="T13" fmla="*/ 114 h 114"/>
                <a:gd name="T14" fmla="*/ 246 w 265"/>
                <a:gd name="T15" fmla="*/ 114 h 114"/>
                <a:gd name="T16" fmla="*/ 227 w 265"/>
                <a:gd name="T17" fmla="*/ 113 h 114"/>
                <a:gd name="T18" fmla="*/ 209 w 265"/>
                <a:gd name="T19" fmla="*/ 111 h 114"/>
                <a:gd name="T20" fmla="*/ 200 w 265"/>
                <a:gd name="T21" fmla="*/ 109 h 114"/>
                <a:gd name="T22" fmla="*/ 191 w 265"/>
                <a:gd name="T23" fmla="*/ 108 h 114"/>
                <a:gd name="T24" fmla="*/ 173 w 265"/>
                <a:gd name="T25" fmla="*/ 104 h 114"/>
                <a:gd name="T26" fmla="*/ 155 w 265"/>
                <a:gd name="T27" fmla="*/ 99 h 114"/>
                <a:gd name="T28" fmla="*/ 150 w 265"/>
                <a:gd name="T29" fmla="*/ 97 h 114"/>
                <a:gd name="T30" fmla="*/ 146 w 265"/>
                <a:gd name="T31" fmla="*/ 96 h 114"/>
                <a:gd name="T32" fmla="*/ 137 w 265"/>
                <a:gd name="T33" fmla="*/ 93 h 114"/>
                <a:gd name="T34" fmla="*/ 120 w 265"/>
                <a:gd name="T35" fmla="*/ 86 h 114"/>
                <a:gd name="T36" fmla="*/ 55 w 265"/>
                <a:gd name="T37" fmla="*/ 49 h 114"/>
                <a:gd name="T38" fmla="*/ 47 w 265"/>
                <a:gd name="T39" fmla="*/ 44 h 114"/>
                <a:gd name="T40" fmla="*/ 40 w 265"/>
                <a:gd name="T41" fmla="*/ 38 h 114"/>
                <a:gd name="T42" fmla="*/ 26 w 265"/>
                <a:gd name="T43" fmla="*/ 26 h 114"/>
                <a:gd name="T44" fmla="*/ 0 w 265"/>
                <a:gd name="T4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5" h="114">
                  <a:moveTo>
                    <a:pt x="0" y="0"/>
                  </a:moveTo>
                  <a:cubicBezTo>
                    <a:pt x="18" y="17"/>
                    <a:pt x="38" y="32"/>
                    <a:pt x="58" y="45"/>
                  </a:cubicBezTo>
                  <a:cubicBezTo>
                    <a:pt x="79" y="58"/>
                    <a:pt x="100" y="70"/>
                    <a:pt x="122" y="79"/>
                  </a:cubicBezTo>
                  <a:cubicBezTo>
                    <a:pt x="145" y="89"/>
                    <a:pt x="168" y="97"/>
                    <a:pt x="192" y="102"/>
                  </a:cubicBezTo>
                  <a:cubicBezTo>
                    <a:pt x="204" y="105"/>
                    <a:pt x="216" y="107"/>
                    <a:pt x="228" y="109"/>
                  </a:cubicBezTo>
                  <a:cubicBezTo>
                    <a:pt x="234" y="111"/>
                    <a:pt x="240" y="111"/>
                    <a:pt x="246" y="112"/>
                  </a:cubicBezTo>
                  <a:cubicBezTo>
                    <a:pt x="252" y="112"/>
                    <a:pt x="258" y="113"/>
                    <a:pt x="265" y="114"/>
                  </a:cubicBezTo>
                  <a:cubicBezTo>
                    <a:pt x="258" y="114"/>
                    <a:pt x="252" y="114"/>
                    <a:pt x="246" y="114"/>
                  </a:cubicBezTo>
                  <a:cubicBezTo>
                    <a:pt x="240" y="113"/>
                    <a:pt x="234" y="114"/>
                    <a:pt x="227" y="113"/>
                  </a:cubicBezTo>
                  <a:cubicBezTo>
                    <a:pt x="209" y="111"/>
                    <a:pt x="209" y="111"/>
                    <a:pt x="209" y="111"/>
                  </a:cubicBezTo>
                  <a:cubicBezTo>
                    <a:pt x="206" y="111"/>
                    <a:pt x="203" y="110"/>
                    <a:pt x="200" y="109"/>
                  </a:cubicBezTo>
                  <a:cubicBezTo>
                    <a:pt x="191" y="108"/>
                    <a:pt x="191" y="108"/>
                    <a:pt x="191" y="108"/>
                  </a:cubicBezTo>
                  <a:cubicBezTo>
                    <a:pt x="185" y="106"/>
                    <a:pt x="178" y="106"/>
                    <a:pt x="173" y="104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1" y="91"/>
                    <a:pt x="125" y="89"/>
                    <a:pt x="120" y="86"/>
                  </a:cubicBezTo>
                  <a:cubicBezTo>
                    <a:pt x="97" y="76"/>
                    <a:pt x="75" y="64"/>
                    <a:pt x="55" y="49"/>
                  </a:cubicBezTo>
                  <a:cubicBezTo>
                    <a:pt x="52" y="48"/>
                    <a:pt x="50" y="46"/>
                    <a:pt x="47" y="44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5" y="35"/>
                    <a:pt x="31" y="30"/>
                    <a:pt x="26" y="26"/>
                  </a:cubicBezTo>
                  <a:cubicBezTo>
                    <a:pt x="17" y="18"/>
                    <a:pt x="8" y="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D15479DC-C15C-41F4-B7C1-92A241EDA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2450" y="6446838"/>
              <a:ext cx="1341438" cy="2320925"/>
            </a:xfrm>
            <a:custGeom>
              <a:avLst/>
              <a:gdLst>
                <a:gd name="T0" fmla="*/ 396 w 495"/>
                <a:gd name="T1" fmla="*/ 365 h 855"/>
                <a:gd name="T2" fmla="*/ 413 w 495"/>
                <a:gd name="T3" fmla="*/ 821 h 855"/>
                <a:gd name="T4" fmla="*/ 98 w 495"/>
                <a:gd name="T5" fmla="*/ 490 h 855"/>
                <a:gd name="T6" fmla="*/ 82 w 495"/>
                <a:gd name="T7" fmla="*/ 34 h 855"/>
                <a:gd name="T8" fmla="*/ 396 w 495"/>
                <a:gd name="T9" fmla="*/ 36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855">
                  <a:moveTo>
                    <a:pt x="396" y="365"/>
                  </a:moveTo>
                  <a:cubicBezTo>
                    <a:pt x="487" y="582"/>
                    <a:pt x="495" y="786"/>
                    <a:pt x="413" y="821"/>
                  </a:cubicBezTo>
                  <a:cubicBezTo>
                    <a:pt x="331" y="855"/>
                    <a:pt x="190" y="707"/>
                    <a:pt x="98" y="490"/>
                  </a:cubicBezTo>
                  <a:cubicBezTo>
                    <a:pt x="7" y="273"/>
                    <a:pt x="0" y="69"/>
                    <a:pt x="82" y="34"/>
                  </a:cubicBezTo>
                  <a:cubicBezTo>
                    <a:pt x="164" y="0"/>
                    <a:pt x="304" y="148"/>
                    <a:pt x="396" y="36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5D464AB5-C417-44D9-9300-AC65B321E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25" y="5730875"/>
              <a:ext cx="1516063" cy="3054350"/>
            </a:xfrm>
            <a:custGeom>
              <a:avLst/>
              <a:gdLst>
                <a:gd name="T0" fmla="*/ 481 w 560"/>
                <a:gd name="T1" fmla="*/ 616 h 1126"/>
                <a:gd name="T2" fmla="*/ 138 w 560"/>
                <a:gd name="T3" fmla="*/ 1096 h 1126"/>
                <a:gd name="T4" fmla="*/ 78 w 560"/>
                <a:gd name="T5" fmla="*/ 509 h 1126"/>
                <a:gd name="T6" fmla="*/ 422 w 560"/>
                <a:gd name="T7" fmla="*/ 29 h 1126"/>
                <a:gd name="T8" fmla="*/ 481 w 560"/>
                <a:gd name="T9" fmla="*/ 616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1126">
                  <a:moveTo>
                    <a:pt x="481" y="616"/>
                  </a:moveTo>
                  <a:cubicBezTo>
                    <a:pt x="403" y="911"/>
                    <a:pt x="249" y="1126"/>
                    <a:pt x="138" y="1096"/>
                  </a:cubicBezTo>
                  <a:cubicBezTo>
                    <a:pt x="26" y="1067"/>
                    <a:pt x="0" y="804"/>
                    <a:pt x="78" y="509"/>
                  </a:cubicBezTo>
                  <a:cubicBezTo>
                    <a:pt x="156" y="214"/>
                    <a:pt x="310" y="0"/>
                    <a:pt x="422" y="29"/>
                  </a:cubicBezTo>
                  <a:cubicBezTo>
                    <a:pt x="533" y="59"/>
                    <a:pt x="560" y="322"/>
                    <a:pt x="481" y="61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0C7B0B49-BA18-408E-83BD-3886273E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4550" y="5957888"/>
              <a:ext cx="1368425" cy="2535238"/>
            </a:xfrm>
            <a:custGeom>
              <a:avLst/>
              <a:gdLst>
                <a:gd name="T0" fmla="*/ 0 w 505"/>
                <a:gd name="T1" fmla="*/ 297 h 934"/>
                <a:gd name="T2" fmla="*/ 71 w 505"/>
                <a:gd name="T3" fmla="*/ 453 h 934"/>
                <a:gd name="T4" fmla="*/ 143 w 505"/>
                <a:gd name="T5" fmla="*/ 609 h 934"/>
                <a:gd name="T6" fmla="*/ 214 w 505"/>
                <a:gd name="T7" fmla="*/ 765 h 934"/>
                <a:gd name="T8" fmla="*/ 285 w 505"/>
                <a:gd name="T9" fmla="*/ 922 h 934"/>
                <a:gd name="T10" fmla="*/ 278 w 505"/>
                <a:gd name="T11" fmla="*/ 922 h 934"/>
                <a:gd name="T12" fmla="*/ 306 w 505"/>
                <a:gd name="T13" fmla="*/ 807 h 934"/>
                <a:gd name="T14" fmla="*/ 334 w 505"/>
                <a:gd name="T15" fmla="*/ 692 h 934"/>
                <a:gd name="T16" fmla="*/ 391 w 505"/>
                <a:gd name="T17" fmla="*/ 461 h 934"/>
                <a:gd name="T18" fmla="*/ 448 w 505"/>
                <a:gd name="T19" fmla="*/ 230 h 934"/>
                <a:gd name="T20" fmla="*/ 505 w 505"/>
                <a:gd name="T21" fmla="*/ 0 h 934"/>
                <a:gd name="T22" fmla="*/ 451 w 505"/>
                <a:gd name="T23" fmla="*/ 231 h 934"/>
                <a:gd name="T24" fmla="*/ 396 w 505"/>
                <a:gd name="T25" fmla="*/ 462 h 934"/>
                <a:gd name="T26" fmla="*/ 341 w 505"/>
                <a:gd name="T27" fmla="*/ 693 h 934"/>
                <a:gd name="T28" fmla="*/ 313 w 505"/>
                <a:gd name="T29" fmla="*/ 809 h 934"/>
                <a:gd name="T30" fmla="*/ 285 w 505"/>
                <a:gd name="T31" fmla="*/ 924 h 934"/>
                <a:gd name="T32" fmla="*/ 283 w 505"/>
                <a:gd name="T33" fmla="*/ 934 h 934"/>
                <a:gd name="T34" fmla="*/ 279 w 505"/>
                <a:gd name="T35" fmla="*/ 925 h 934"/>
                <a:gd name="T36" fmla="*/ 208 w 505"/>
                <a:gd name="T37" fmla="*/ 768 h 934"/>
                <a:gd name="T38" fmla="*/ 138 w 505"/>
                <a:gd name="T39" fmla="*/ 611 h 934"/>
                <a:gd name="T40" fmla="*/ 69 w 505"/>
                <a:gd name="T41" fmla="*/ 454 h 934"/>
                <a:gd name="T42" fmla="*/ 0 w 505"/>
                <a:gd name="T43" fmla="*/ 297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5" h="934">
                  <a:moveTo>
                    <a:pt x="0" y="297"/>
                  </a:moveTo>
                  <a:cubicBezTo>
                    <a:pt x="71" y="453"/>
                    <a:pt x="71" y="453"/>
                    <a:pt x="71" y="453"/>
                  </a:cubicBezTo>
                  <a:cubicBezTo>
                    <a:pt x="95" y="505"/>
                    <a:pt x="119" y="557"/>
                    <a:pt x="143" y="609"/>
                  </a:cubicBezTo>
                  <a:cubicBezTo>
                    <a:pt x="214" y="765"/>
                    <a:pt x="214" y="765"/>
                    <a:pt x="214" y="765"/>
                  </a:cubicBezTo>
                  <a:cubicBezTo>
                    <a:pt x="285" y="922"/>
                    <a:pt x="285" y="922"/>
                    <a:pt x="285" y="922"/>
                  </a:cubicBezTo>
                  <a:cubicBezTo>
                    <a:pt x="278" y="922"/>
                    <a:pt x="278" y="922"/>
                    <a:pt x="278" y="922"/>
                  </a:cubicBezTo>
                  <a:cubicBezTo>
                    <a:pt x="306" y="807"/>
                    <a:pt x="306" y="807"/>
                    <a:pt x="306" y="807"/>
                  </a:cubicBezTo>
                  <a:cubicBezTo>
                    <a:pt x="334" y="692"/>
                    <a:pt x="334" y="692"/>
                    <a:pt x="334" y="692"/>
                  </a:cubicBezTo>
                  <a:cubicBezTo>
                    <a:pt x="391" y="461"/>
                    <a:pt x="391" y="461"/>
                    <a:pt x="391" y="461"/>
                  </a:cubicBezTo>
                  <a:cubicBezTo>
                    <a:pt x="448" y="230"/>
                    <a:pt x="448" y="230"/>
                    <a:pt x="448" y="23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451" y="231"/>
                    <a:pt x="451" y="231"/>
                    <a:pt x="451" y="231"/>
                  </a:cubicBezTo>
                  <a:cubicBezTo>
                    <a:pt x="396" y="462"/>
                    <a:pt x="396" y="462"/>
                    <a:pt x="396" y="462"/>
                  </a:cubicBezTo>
                  <a:cubicBezTo>
                    <a:pt x="341" y="693"/>
                    <a:pt x="341" y="693"/>
                    <a:pt x="341" y="693"/>
                  </a:cubicBezTo>
                  <a:cubicBezTo>
                    <a:pt x="313" y="809"/>
                    <a:pt x="313" y="809"/>
                    <a:pt x="313" y="809"/>
                  </a:cubicBezTo>
                  <a:cubicBezTo>
                    <a:pt x="285" y="924"/>
                    <a:pt x="285" y="924"/>
                    <a:pt x="285" y="924"/>
                  </a:cubicBezTo>
                  <a:cubicBezTo>
                    <a:pt x="283" y="934"/>
                    <a:pt x="283" y="934"/>
                    <a:pt x="283" y="934"/>
                  </a:cubicBezTo>
                  <a:cubicBezTo>
                    <a:pt x="279" y="925"/>
                    <a:pt x="279" y="925"/>
                    <a:pt x="279" y="925"/>
                  </a:cubicBezTo>
                  <a:cubicBezTo>
                    <a:pt x="208" y="768"/>
                    <a:pt x="208" y="768"/>
                    <a:pt x="208" y="768"/>
                  </a:cubicBezTo>
                  <a:cubicBezTo>
                    <a:pt x="138" y="611"/>
                    <a:pt x="138" y="611"/>
                    <a:pt x="138" y="611"/>
                  </a:cubicBezTo>
                  <a:cubicBezTo>
                    <a:pt x="115" y="559"/>
                    <a:pt x="92" y="506"/>
                    <a:pt x="69" y="454"/>
                  </a:cubicBezTo>
                  <a:lnTo>
                    <a:pt x="0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7E1F11D8-FAAE-43F3-9A50-ECAFBE495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6538" y="7310438"/>
              <a:ext cx="238125" cy="588963"/>
            </a:xfrm>
            <a:custGeom>
              <a:avLst/>
              <a:gdLst>
                <a:gd name="T0" fmla="*/ 0 w 88"/>
                <a:gd name="T1" fmla="*/ 0 h 217"/>
                <a:gd name="T2" fmla="*/ 19 w 88"/>
                <a:gd name="T3" fmla="*/ 56 h 217"/>
                <a:gd name="T4" fmla="*/ 37 w 88"/>
                <a:gd name="T5" fmla="*/ 112 h 217"/>
                <a:gd name="T6" fmla="*/ 58 w 88"/>
                <a:gd name="T7" fmla="*/ 167 h 217"/>
                <a:gd name="T8" fmla="*/ 88 w 88"/>
                <a:gd name="T9" fmla="*/ 217 h 217"/>
                <a:gd name="T10" fmla="*/ 53 w 88"/>
                <a:gd name="T11" fmla="*/ 169 h 217"/>
                <a:gd name="T12" fmla="*/ 30 w 88"/>
                <a:gd name="T13" fmla="*/ 115 h 217"/>
                <a:gd name="T14" fmla="*/ 13 w 88"/>
                <a:gd name="T15" fmla="*/ 58 h 217"/>
                <a:gd name="T16" fmla="*/ 0 w 88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17">
                  <a:moveTo>
                    <a:pt x="0" y="0"/>
                  </a:moveTo>
                  <a:cubicBezTo>
                    <a:pt x="6" y="19"/>
                    <a:pt x="13" y="38"/>
                    <a:pt x="19" y="56"/>
                  </a:cubicBezTo>
                  <a:cubicBezTo>
                    <a:pt x="25" y="75"/>
                    <a:pt x="31" y="94"/>
                    <a:pt x="37" y="112"/>
                  </a:cubicBezTo>
                  <a:cubicBezTo>
                    <a:pt x="43" y="131"/>
                    <a:pt x="50" y="149"/>
                    <a:pt x="58" y="167"/>
                  </a:cubicBezTo>
                  <a:cubicBezTo>
                    <a:pt x="66" y="185"/>
                    <a:pt x="75" y="202"/>
                    <a:pt x="88" y="217"/>
                  </a:cubicBezTo>
                  <a:cubicBezTo>
                    <a:pt x="73" y="204"/>
                    <a:pt x="62" y="187"/>
                    <a:pt x="53" y="169"/>
                  </a:cubicBezTo>
                  <a:cubicBezTo>
                    <a:pt x="44" y="152"/>
                    <a:pt x="37" y="133"/>
                    <a:pt x="30" y="115"/>
                  </a:cubicBezTo>
                  <a:cubicBezTo>
                    <a:pt x="24" y="96"/>
                    <a:pt x="18" y="77"/>
                    <a:pt x="13" y="58"/>
                  </a:cubicBezTo>
                  <a:cubicBezTo>
                    <a:pt x="8" y="39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77425DD8-5468-4B10-BEAF-B6A70CA84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0200" y="7046913"/>
              <a:ext cx="209550" cy="581025"/>
            </a:xfrm>
            <a:custGeom>
              <a:avLst/>
              <a:gdLst>
                <a:gd name="T0" fmla="*/ 0 w 77"/>
                <a:gd name="T1" fmla="*/ 0 h 214"/>
                <a:gd name="T2" fmla="*/ 17 w 77"/>
                <a:gd name="T3" fmla="*/ 55 h 214"/>
                <a:gd name="T4" fmla="*/ 34 w 77"/>
                <a:gd name="T5" fmla="*/ 109 h 214"/>
                <a:gd name="T6" fmla="*/ 53 w 77"/>
                <a:gd name="T7" fmla="*/ 163 h 214"/>
                <a:gd name="T8" fmla="*/ 77 w 77"/>
                <a:gd name="T9" fmla="*/ 214 h 214"/>
                <a:gd name="T10" fmla="*/ 48 w 77"/>
                <a:gd name="T11" fmla="*/ 165 h 214"/>
                <a:gd name="T12" fmla="*/ 27 w 77"/>
                <a:gd name="T13" fmla="*/ 111 h 214"/>
                <a:gd name="T14" fmla="*/ 12 w 77"/>
                <a:gd name="T15" fmla="*/ 56 h 214"/>
                <a:gd name="T16" fmla="*/ 0 w 77"/>
                <a:gd name="T1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214">
                  <a:moveTo>
                    <a:pt x="0" y="0"/>
                  </a:moveTo>
                  <a:cubicBezTo>
                    <a:pt x="6" y="18"/>
                    <a:pt x="12" y="37"/>
                    <a:pt x="17" y="55"/>
                  </a:cubicBezTo>
                  <a:cubicBezTo>
                    <a:pt x="23" y="73"/>
                    <a:pt x="28" y="91"/>
                    <a:pt x="34" y="109"/>
                  </a:cubicBezTo>
                  <a:cubicBezTo>
                    <a:pt x="40" y="127"/>
                    <a:pt x="46" y="145"/>
                    <a:pt x="53" y="163"/>
                  </a:cubicBezTo>
                  <a:cubicBezTo>
                    <a:pt x="59" y="181"/>
                    <a:pt x="67" y="198"/>
                    <a:pt x="77" y="214"/>
                  </a:cubicBezTo>
                  <a:cubicBezTo>
                    <a:pt x="64" y="200"/>
                    <a:pt x="55" y="183"/>
                    <a:pt x="48" y="165"/>
                  </a:cubicBezTo>
                  <a:cubicBezTo>
                    <a:pt x="40" y="148"/>
                    <a:pt x="33" y="130"/>
                    <a:pt x="27" y="111"/>
                  </a:cubicBezTo>
                  <a:cubicBezTo>
                    <a:pt x="22" y="93"/>
                    <a:pt x="16" y="75"/>
                    <a:pt x="12" y="56"/>
                  </a:cubicBezTo>
                  <a:cubicBezTo>
                    <a:pt x="8" y="38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E7FD1E46-B9EB-4352-BCDC-37C0CBAC6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0213" y="6477000"/>
              <a:ext cx="239713" cy="619125"/>
            </a:xfrm>
            <a:custGeom>
              <a:avLst/>
              <a:gdLst>
                <a:gd name="T0" fmla="*/ 0 w 88"/>
                <a:gd name="T1" fmla="*/ 0 h 228"/>
                <a:gd name="T2" fmla="*/ 19 w 88"/>
                <a:gd name="T3" fmla="*/ 59 h 228"/>
                <a:gd name="T4" fmla="*/ 37 w 88"/>
                <a:gd name="T5" fmla="*/ 117 h 228"/>
                <a:gd name="T6" fmla="*/ 58 w 88"/>
                <a:gd name="T7" fmla="*/ 175 h 228"/>
                <a:gd name="T8" fmla="*/ 65 w 88"/>
                <a:gd name="T9" fmla="*/ 189 h 228"/>
                <a:gd name="T10" fmla="*/ 71 w 88"/>
                <a:gd name="T11" fmla="*/ 202 h 228"/>
                <a:gd name="T12" fmla="*/ 88 w 88"/>
                <a:gd name="T13" fmla="*/ 228 h 228"/>
                <a:gd name="T14" fmla="*/ 53 w 88"/>
                <a:gd name="T15" fmla="*/ 177 h 228"/>
                <a:gd name="T16" fmla="*/ 30 w 88"/>
                <a:gd name="T17" fmla="*/ 119 h 228"/>
                <a:gd name="T18" fmla="*/ 13 w 88"/>
                <a:gd name="T19" fmla="*/ 60 h 228"/>
                <a:gd name="T20" fmla="*/ 0 w 88"/>
                <a:gd name="T2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28">
                  <a:moveTo>
                    <a:pt x="0" y="0"/>
                  </a:moveTo>
                  <a:cubicBezTo>
                    <a:pt x="7" y="19"/>
                    <a:pt x="13" y="39"/>
                    <a:pt x="19" y="59"/>
                  </a:cubicBezTo>
                  <a:cubicBezTo>
                    <a:pt x="25" y="78"/>
                    <a:pt x="31" y="98"/>
                    <a:pt x="37" y="117"/>
                  </a:cubicBezTo>
                  <a:cubicBezTo>
                    <a:pt x="44" y="137"/>
                    <a:pt x="51" y="156"/>
                    <a:pt x="58" y="175"/>
                  </a:cubicBezTo>
                  <a:cubicBezTo>
                    <a:pt x="60" y="179"/>
                    <a:pt x="63" y="184"/>
                    <a:pt x="65" y="189"/>
                  </a:cubicBezTo>
                  <a:cubicBezTo>
                    <a:pt x="67" y="193"/>
                    <a:pt x="69" y="198"/>
                    <a:pt x="71" y="202"/>
                  </a:cubicBezTo>
                  <a:cubicBezTo>
                    <a:pt x="76" y="211"/>
                    <a:pt x="82" y="220"/>
                    <a:pt x="88" y="228"/>
                  </a:cubicBezTo>
                  <a:cubicBezTo>
                    <a:pt x="73" y="214"/>
                    <a:pt x="62" y="195"/>
                    <a:pt x="53" y="177"/>
                  </a:cubicBezTo>
                  <a:cubicBezTo>
                    <a:pt x="44" y="158"/>
                    <a:pt x="37" y="139"/>
                    <a:pt x="30" y="119"/>
                  </a:cubicBezTo>
                  <a:cubicBezTo>
                    <a:pt x="24" y="100"/>
                    <a:pt x="18" y="80"/>
                    <a:pt x="13" y="60"/>
                  </a:cubicBezTo>
                  <a:cubicBezTo>
                    <a:pt x="8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D76EA733-E1AA-4AB4-8A98-2AAF1BAD7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600" y="6396038"/>
              <a:ext cx="431800" cy="411163"/>
            </a:xfrm>
            <a:custGeom>
              <a:avLst/>
              <a:gdLst>
                <a:gd name="T0" fmla="*/ 0 w 159"/>
                <a:gd name="T1" fmla="*/ 152 h 152"/>
                <a:gd name="T2" fmla="*/ 43 w 159"/>
                <a:gd name="T3" fmla="*/ 118 h 152"/>
                <a:gd name="T4" fmla="*/ 82 w 159"/>
                <a:gd name="T5" fmla="*/ 79 h 152"/>
                <a:gd name="T6" fmla="*/ 120 w 159"/>
                <a:gd name="T7" fmla="*/ 40 h 152"/>
                <a:gd name="T8" fmla="*/ 159 w 159"/>
                <a:gd name="T9" fmla="*/ 0 h 152"/>
                <a:gd name="T10" fmla="*/ 125 w 159"/>
                <a:gd name="T11" fmla="*/ 43 h 152"/>
                <a:gd name="T12" fmla="*/ 87 w 159"/>
                <a:gd name="T13" fmla="*/ 84 h 152"/>
                <a:gd name="T14" fmla="*/ 47 w 159"/>
                <a:gd name="T15" fmla="*/ 122 h 152"/>
                <a:gd name="T16" fmla="*/ 0 w 15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2">
                  <a:moveTo>
                    <a:pt x="0" y="152"/>
                  </a:moveTo>
                  <a:cubicBezTo>
                    <a:pt x="16" y="142"/>
                    <a:pt x="29" y="130"/>
                    <a:pt x="43" y="118"/>
                  </a:cubicBezTo>
                  <a:cubicBezTo>
                    <a:pt x="56" y="105"/>
                    <a:pt x="69" y="92"/>
                    <a:pt x="82" y="79"/>
                  </a:cubicBezTo>
                  <a:cubicBezTo>
                    <a:pt x="95" y="66"/>
                    <a:pt x="108" y="53"/>
                    <a:pt x="120" y="40"/>
                  </a:cubicBezTo>
                  <a:cubicBezTo>
                    <a:pt x="133" y="26"/>
                    <a:pt x="146" y="13"/>
                    <a:pt x="159" y="0"/>
                  </a:cubicBezTo>
                  <a:cubicBezTo>
                    <a:pt x="148" y="15"/>
                    <a:pt x="137" y="29"/>
                    <a:pt x="125" y="43"/>
                  </a:cubicBezTo>
                  <a:cubicBezTo>
                    <a:pt x="113" y="57"/>
                    <a:pt x="100" y="71"/>
                    <a:pt x="87" y="84"/>
                  </a:cubicBezTo>
                  <a:cubicBezTo>
                    <a:pt x="74" y="97"/>
                    <a:pt x="61" y="110"/>
                    <a:pt x="47" y="122"/>
                  </a:cubicBezTo>
                  <a:cubicBezTo>
                    <a:pt x="32" y="133"/>
                    <a:pt x="17" y="144"/>
                    <a:pt x="0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A9A5B932-F8AC-4CAE-A973-5A65A8AAB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6900" y="7070725"/>
              <a:ext cx="519113" cy="323850"/>
            </a:xfrm>
            <a:custGeom>
              <a:avLst/>
              <a:gdLst>
                <a:gd name="T0" fmla="*/ 0 w 192"/>
                <a:gd name="T1" fmla="*/ 119 h 119"/>
                <a:gd name="T2" fmla="*/ 50 w 192"/>
                <a:gd name="T3" fmla="*/ 93 h 119"/>
                <a:gd name="T4" fmla="*/ 98 w 192"/>
                <a:gd name="T5" fmla="*/ 63 h 119"/>
                <a:gd name="T6" fmla="*/ 144 w 192"/>
                <a:gd name="T7" fmla="*/ 31 h 119"/>
                <a:gd name="T8" fmla="*/ 192 w 192"/>
                <a:gd name="T9" fmla="*/ 0 h 119"/>
                <a:gd name="T10" fmla="*/ 148 w 192"/>
                <a:gd name="T11" fmla="*/ 35 h 119"/>
                <a:gd name="T12" fmla="*/ 102 w 192"/>
                <a:gd name="T13" fmla="*/ 69 h 119"/>
                <a:gd name="T14" fmla="*/ 53 w 192"/>
                <a:gd name="T15" fmla="*/ 98 h 119"/>
                <a:gd name="T16" fmla="*/ 0 w 19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19">
                  <a:moveTo>
                    <a:pt x="0" y="119"/>
                  </a:moveTo>
                  <a:cubicBezTo>
                    <a:pt x="18" y="113"/>
                    <a:pt x="34" y="103"/>
                    <a:pt x="50" y="93"/>
                  </a:cubicBezTo>
                  <a:cubicBezTo>
                    <a:pt x="66" y="83"/>
                    <a:pt x="82" y="73"/>
                    <a:pt x="98" y="6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60" y="20"/>
                    <a:pt x="176" y="10"/>
                    <a:pt x="192" y="0"/>
                  </a:cubicBezTo>
                  <a:cubicBezTo>
                    <a:pt x="178" y="12"/>
                    <a:pt x="163" y="24"/>
                    <a:pt x="148" y="35"/>
                  </a:cubicBezTo>
                  <a:cubicBezTo>
                    <a:pt x="133" y="47"/>
                    <a:pt x="117" y="58"/>
                    <a:pt x="102" y="69"/>
                  </a:cubicBezTo>
                  <a:cubicBezTo>
                    <a:pt x="86" y="79"/>
                    <a:pt x="70" y="89"/>
                    <a:pt x="53" y="98"/>
                  </a:cubicBezTo>
                  <a:cubicBezTo>
                    <a:pt x="36" y="107"/>
                    <a:pt x="19" y="115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FE915BB0-F987-4DDB-A89C-9FBC6C819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9588" y="7445375"/>
              <a:ext cx="468313" cy="309563"/>
            </a:xfrm>
            <a:custGeom>
              <a:avLst/>
              <a:gdLst>
                <a:gd name="T0" fmla="*/ 0 w 173"/>
                <a:gd name="T1" fmla="*/ 114 h 114"/>
                <a:gd name="T2" fmla="*/ 24 w 173"/>
                <a:gd name="T3" fmla="*/ 104 h 114"/>
                <a:gd name="T4" fmla="*/ 35 w 173"/>
                <a:gd name="T5" fmla="*/ 98 h 114"/>
                <a:gd name="T6" fmla="*/ 46 w 173"/>
                <a:gd name="T7" fmla="*/ 91 h 114"/>
                <a:gd name="T8" fmla="*/ 88 w 173"/>
                <a:gd name="T9" fmla="*/ 61 h 114"/>
                <a:gd name="T10" fmla="*/ 130 w 173"/>
                <a:gd name="T11" fmla="*/ 30 h 114"/>
                <a:gd name="T12" fmla="*/ 173 w 173"/>
                <a:gd name="T13" fmla="*/ 0 h 114"/>
                <a:gd name="T14" fmla="*/ 133 w 173"/>
                <a:gd name="T15" fmla="*/ 34 h 114"/>
                <a:gd name="T16" fmla="*/ 92 w 173"/>
                <a:gd name="T17" fmla="*/ 66 h 114"/>
                <a:gd name="T18" fmla="*/ 49 w 173"/>
                <a:gd name="T19" fmla="*/ 95 h 114"/>
                <a:gd name="T20" fmla="*/ 37 w 173"/>
                <a:gd name="T21" fmla="*/ 102 h 114"/>
                <a:gd name="T22" fmla="*/ 25 w 173"/>
                <a:gd name="T23" fmla="*/ 107 h 114"/>
                <a:gd name="T24" fmla="*/ 0 w 173"/>
                <a:gd name="T2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14">
                  <a:moveTo>
                    <a:pt x="0" y="114"/>
                  </a:moveTo>
                  <a:cubicBezTo>
                    <a:pt x="9" y="112"/>
                    <a:pt x="16" y="108"/>
                    <a:pt x="24" y="104"/>
                  </a:cubicBezTo>
                  <a:cubicBezTo>
                    <a:pt x="28" y="102"/>
                    <a:pt x="31" y="100"/>
                    <a:pt x="35" y="98"/>
                  </a:cubicBezTo>
                  <a:cubicBezTo>
                    <a:pt x="39" y="95"/>
                    <a:pt x="42" y="93"/>
                    <a:pt x="46" y="91"/>
                  </a:cubicBezTo>
                  <a:cubicBezTo>
                    <a:pt x="60" y="81"/>
                    <a:pt x="74" y="71"/>
                    <a:pt x="88" y="6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44" y="20"/>
                    <a:pt x="158" y="10"/>
                    <a:pt x="173" y="0"/>
                  </a:cubicBezTo>
                  <a:cubicBezTo>
                    <a:pt x="160" y="12"/>
                    <a:pt x="147" y="23"/>
                    <a:pt x="133" y="34"/>
                  </a:cubicBezTo>
                  <a:cubicBezTo>
                    <a:pt x="120" y="45"/>
                    <a:pt x="106" y="56"/>
                    <a:pt x="92" y="66"/>
                  </a:cubicBezTo>
                  <a:cubicBezTo>
                    <a:pt x="78" y="77"/>
                    <a:pt x="64" y="87"/>
                    <a:pt x="49" y="95"/>
                  </a:cubicBezTo>
                  <a:cubicBezTo>
                    <a:pt x="45" y="98"/>
                    <a:pt x="41" y="100"/>
                    <a:pt x="37" y="102"/>
                  </a:cubicBezTo>
                  <a:cubicBezTo>
                    <a:pt x="33" y="104"/>
                    <a:pt x="29" y="106"/>
                    <a:pt x="25" y="107"/>
                  </a:cubicBezTo>
                  <a:cubicBezTo>
                    <a:pt x="17" y="110"/>
                    <a:pt x="9" y="114"/>
                    <a:pt x="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96D31B84-7C63-41E8-9B8B-C0ABEB943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4500" y="7713663"/>
              <a:ext cx="495300" cy="312738"/>
            </a:xfrm>
            <a:custGeom>
              <a:avLst/>
              <a:gdLst>
                <a:gd name="T0" fmla="*/ 0 w 183"/>
                <a:gd name="T1" fmla="*/ 115 h 115"/>
                <a:gd name="T2" fmla="*/ 49 w 183"/>
                <a:gd name="T3" fmla="*/ 93 h 115"/>
                <a:gd name="T4" fmla="*/ 95 w 183"/>
                <a:gd name="T5" fmla="*/ 64 h 115"/>
                <a:gd name="T6" fmla="*/ 139 w 183"/>
                <a:gd name="T7" fmla="*/ 33 h 115"/>
                <a:gd name="T8" fmla="*/ 183 w 183"/>
                <a:gd name="T9" fmla="*/ 0 h 115"/>
                <a:gd name="T10" fmla="*/ 142 w 183"/>
                <a:gd name="T11" fmla="*/ 37 h 115"/>
                <a:gd name="T12" fmla="*/ 99 w 183"/>
                <a:gd name="T13" fmla="*/ 70 h 115"/>
                <a:gd name="T14" fmla="*/ 52 w 183"/>
                <a:gd name="T15" fmla="*/ 98 h 115"/>
                <a:gd name="T16" fmla="*/ 0 w 183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5">
                  <a:moveTo>
                    <a:pt x="0" y="115"/>
                  </a:moveTo>
                  <a:cubicBezTo>
                    <a:pt x="17" y="110"/>
                    <a:pt x="33" y="102"/>
                    <a:pt x="49" y="93"/>
                  </a:cubicBezTo>
                  <a:cubicBezTo>
                    <a:pt x="65" y="85"/>
                    <a:pt x="80" y="75"/>
                    <a:pt x="95" y="64"/>
                  </a:cubicBezTo>
                  <a:cubicBezTo>
                    <a:pt x="110" y="54"/>
                    <a:pt x="124" y="43"/>
                    <a:pt x="139" y="33"/>
                  </a:cubicBezTo>
                  <a:cubicBezTo>
                    <a:pt x="153" y="22"/>
                    <a:pt x="168" y="11"/>
                    <a:pt x="183" y="0"/>
                  </a:cubicBezTo>
                  <a:cubicBezTo>
                    <a:pt x="170" y="13"/>
                    <a:pt x="156" y="25"/>
                    <a:pt x="142" y="37"/>
                  </a:cubicBezTo>
                  <a:cubicBezTo>
                    <a:pt x="128" y="49"/>
                    <a:pt x="114" y="60"/>
                    <a:pt x="99" y="70"/>
                  </a:cubicBezTo>
                  <a:cubicBezTo>
                    <a:pt x="84" y="81"/>
                    <a:pt x="68" y="90"/>
                    <a:pt x="52" y="98"/>
                  </a:cubicBezTo>
                  <a:cubicBezTo>
                    <a:pt x="35" y="106"/>
                    <a:pt x="18" y="113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F40FACEC-97CE-4600-B381-A668A1355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6450" y="7085013"/>
              <a:ext cx="252413" cy="153988"/>
            </a:xfrm>
            <a:custGeom>
              <a:avLst/>
              <a:gdLst>
                <a:gd name="T0" fmla="*/ 0 w 93"/>
                <a:gd name="T1" fmla="*/ 0 h 57"/>
                <a:gd name="T2" fmla="*/ 20 w 93"/>
                <a:gd name="T3" fmla="*/ 19 h 57"/>
                <a:gd name="T4" fmla="*/ 42 w 93"/>
                <a:gd name="T5" fmla="*/ 35 h 57"/>
                <a:gd name="T6" fmla="*/ 67 w 93"/>
                <a:gd name="T7" fmla="*/ 47 h 57"/>
                <a:gd name="T8" fmla="*/ 93 w 93"/>
                <a:gd name="T9" fmla="*/ 57 h 57"/>
                <a:gd name="T10" fmla="*/ 65 w 93"/>
                <a:gd name="T11" fmla="*/ 52 h 57"/>
                <a:gd name="T12" fmla="*/ 39 w 93"/>
                <a:gd name="T13" fmla="*/ 41 h 57"/>
                <a:gd name="T14" fmla="*/ 16 w 93"/>
                <a:gd name="T15" fmla="*/ 23 h 57"/>
                <a:gd name="T16" fmla="*/ 0 w 9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7">
                  <a:moveTo>
                    <a:pt x="0" y="0"/>
                  </a:moveTo>
                  <a:cubicBezTo>
                    <a:pt x="6" y="7"/>
                    <a:pt x="13" y="13"/>
                    <a:pt x="20" y="19"/>
                  </a:cubicBezTo>
                  <a:cubicBezTo>
                    <a:pt x="27" y="25"/>
                    <a:pt x="35" y="30"/>
                    <a:pt x="42" y="35"/>
                  </a:cubicBezTo>
                  <a:cubicBezTo>
                    <a:pt x="50" y="39"/>
                    <a:pt x="59" y="43"/>
                    <a:pt x="67" y="47"/>
                  </a:cubicBezTo>
                  <a:cubicBezTo>
                    <a:pt x="75" y="50"/>
                    <a:pt x="84" y="54"/>
                    <a:pt x="93" y="57"/>
                  </a:cubicBezTo>
                  <a:cubicBezTo>
                    <a:pt x="83" y="57"/>
                    <a:pt x="74" y="55"/>
                    <a:pt x="65" y="52"/>
                  </a:cubicBezTo>
                  <a:cubicBezTo>
                    <a:pt x="56" y="49"/>
                    <a:pt x="47" y="45"/>
                    <a:pt x="39" y="41"/>
                  </a:cubicBezTo>
                  <a:cubicBezTo>
                    <a:pt x="31" y="36"/>
                    <a:pt x="23" y="30"/>
                    <a:pt x="16" y="23"/>
                  </a:cubicBezTo>
                  <a:cubicBezTo>
                    <a:pt x="10" y="16"/>
                    <a:pt x="4" y="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179CF131-95C8-4867-8ED8-EA68691B6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6963" y="6924675"/>
              <a:ext cx="95250" cy="401638"/>
            </a:xfrm>
            <a:custGeom>
              <a:avLst/>
              <a:gdLst>
                <a:gd name="T0" fmla="*/ 0 w 35"/>
                <a:gd name="T1" fmla="*/ 148 h 148"/>
                <a:gd name="T2" fmla="*/ 12 w 35"/>
                <a:gd name="T3" fmla="*/ 112 h 148"/>
                <a:gd name="T4" fmla="*/ 22 w 35"/>
                <a:gd name="T5" fmla="*/ 75 h 148"/>
                <a:gd name="T6" fmla="*/ 29 w 35"/>
                <a:gd name="T7" fmla="*/ 38 h 148"/>
                <a:gd name="T8" fmla="*/ 33 w 35"/>
                <a:gd name="T9" fmla="*/ 0 h 148"/>
                <a:gd name="T10" fmla="*/ 35 w 35"/>
                <a:gd name="T11" fmla="*/ 38 h 148"/>
                <a:gd name="T12" fmla="*/ 29 w 35"/>
                <a:gd name="T13" fmla="*/ 77 h 148"/>
                <a:gd name="T14" fmla="*/ 17 w 35"/>
                <a:gd name="T15" fmla="*/ 113 h 148"/>
                <a:gd name="T16" fmla="*/ 0 w 35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48">
                  <a:moveTo>
                    <a:pt x="0" y="148"/>
                  </a:moveTo>
                  <a:cubicBezTo>
                    <a:pt x="4" y="136"/>
                    <a:pt x="8" y="124"/>
                    <a:pt x="12" y="112"/>
                  </a:cubicBezTo>
                  <a:cubicBezTo>
                    <a:pt x="16" y="99"/>
                    <a:pt x="19" y="87"/>
                    <a:pt x="22" y="75"/>
                  </a:cubicBezTo>
                  <a:cubicBezTo>
                    <a:pt x="25" y="63"/>
                    <a:pt x="27" y="50"/>
                    <a:pt x="29" y="38"/>
                  </a:cubicBezTo>
                  <a:cubicBezTo>
                    <a:pt x="31" y="25"/>
                    <a:pt x="32" y="13"/>
                    <a:pt x="33" y="0"/>
                  </a:cubicBezTo>
                  <a:cubicBezTo>
                    <a:pt x="35" y="13"/>
                    <a:pt x="35" y="26"/>
                    <a:pt x="35" y="38"/>
                  </a:cubicBezTo>
                  <a:cubicBezTo>
                    <a:pt x="34" y="51"/>
                    <a:pt x="32" y="64"/>
                    <a:pt x="29" y="77"/>
                  </a:cubicBezTo>
                  <a:cubicBezTo>
                    <a:pt x="26" y="89"/>
                    <a:pt x="22" y="102"/>
                    <a:pt x="17" y="113"/>
                  </a:cubicBezTo>
                  <a:cubicBezTo>
                    <a:pt x="12" y="125"/>
                    <a:pt x="7" y="137"/>
                    <a:pt x="0" y="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83F7978C-70B5-434C-A14B-3807D53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5338" y="7497763"/>
              <a:ext cx="447675" cy="153988"/>
            </a:xfrm>
            <a:custGeom>
              <a:avLst/>
              <a:gdLst>
                <a:gd name="T0" fmla="*/ 165 w 165"/>
                <a:gd name="T1" fmla="*/ 56 h 57"/>
                <a:gd name="T2" fmla="*/ 121 w 165"/>
                <a:gd name="T3" fmla="*/ 52 h 57"/>
                <a:gd name="T4" fmla="*/ 78 w 165"/>
                <a:gd name="T5" fmla="*/ 41 h 57"/>
                <a:gd name="T6" fmla="*/ 37 w 165"/>
                <a:gd name="T7" fmla="*/ 23 h 57"/>
                <a:gd name="T8" fmla="*/ 0 w 165"/>
                <a:gd name="T9" fmla="*/ 0 h 57"/>
                <a:gd name="T10" fmla="*/ 40 w 165"/>
                <a:gd name="T11" fmla="*/ 18 h 57"/>
                <a:gd name="T12" fmla="*/ 80 w 165"/>
                <a:gd name="T13" fmla="*/ 34 h 57"/>
                <a:gd name="T14" fmla="*/ 122 w 165"/>
                <a:gd name="T15" fmla="*/ 47 h 57"/>
                <a:gd name="T16" fmla="*/ 165 w 165"/>
                <a:gd name="T17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57">
                  <a:moveTo>
                    <a:pt x="165" y="56"/>
                  </a:moveTo>
                  <a:cubicBezTo>
                    <a:pt x="150" y="57"/>
                    <a:pt x="135" y="55"/>
                    <a:pt x="121" y="52"/>
                  </a:cubicBezTo>
                  <a:cubicBezTo>
                    <a:pt x="106" y="50"/>
                    <a:pt x="92" y="46"/>
                    <a:pt x="78" y="41"/>
                  </a:cubicBezTo>
                  <a:cubicBezTo>
                    <a:pt x="64" y="36"/>
                    <a:pt x="50" y="30"/>
                    <a:pt x="37" y="23"/>
                  </a:cubicBezTo>
                  <a:cubicBezTo>
                    <a:pt x="24" y="16"/>
                    <a:pt x="12" y="9"/>
                    <a:pt x="0" y="0"/>
                  </a:cubicBezTo>
                  <a:cubicBezTo>
                    <a:pt x="13" y="6"/>
                    <a:pt x="26" y="12"/>
                    <a:pt x="40" y="18"/>
                  </a:cubicBezTo>
                  <a:cubicBezTo>
                    <a:pt x="53" y="24"/>
                    <a:pt x="67" y="29"/>
                    <a:pt x="80" y="34"/>
                  </a:cubicBezTo>
                  <a:cubicBezTo>
                    <a:pt x="94" y="39"/>
                    <a:pt x="108" y="43"/>
                    <a:pt x="122" y="47"/>
                  </a:cubicBezTo>
                  <a:cubicBezTo>
                    <a:pt x="136" y="51"/>
                    <a:pt x="150" y="54"/>
                    <a:pt x="16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9658CEC-A7DE-428C-8859-877F557D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1275" y="7273925"/>
              <a:ext cx="84138" cy="527050"/>
            </a:xfrm>
            <a:custGeom>
              <a:avLst/>
              <a:gdLst>
                <a:gd name="T0" fmla="*/ 0 w 31"/>
                <a:gd name="T1" fmla="*/ 194 h 194"/>
                <a:gd name="T2" fmla="*/ 12 w 31"/>
                <a:gd name="T3" fmla="*/ 147 h 194"/>
                <a:gd name="T4" fmla="*/ 20 w 31"/>
                <a:gd name="T5" fmla="*/ 98 h 194"/>
                <a:gd name="T6" fmla="*/ 25 w 31"/>
                <a:gd name="T7" fmla="*/ 49 h 194"/>
                <a:gd name="T8" fmla="*/ 28 w 31"/>
                <a:gd name="T9" fmla="*/ 0 h 194"/>
                <a:gd name="T10" fmla="*/ 31 w 31"/>
                <a:gd name="T11" fmla="*/ 49 h 194"/>
                <a:gd name="T12" fmla="*/ 27 w 31"/>
                <a:gd name="T13" fmla="*/ 99 h 194"/>
                <a:gd name="T14" fmla="*/ 17 w 31"/>
                <a:gd name="T15" fmla="*/ 148 h 194"/>
                <a:gd name="T16" fmla="*/ 0 w 3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4">
                  <a:moveTo>
                    <a:pt x="0" y="194"/>
                  </a:moveTo>
                  <a:cubicBezTo>
                    <a:pt x="5" y="178"/>
                    <a:pt x="9" y="163"/>
                    <a:pt x="12" y="147"/>
                  </a:cubicBezTo>
                  <a:cubicBezTo>
                    <a:pt x="15" y="131"/>
                    <a:pt x="18" y="114"/>
                    <a:pt x="20" y="98"/>
                  </a:cubicBezTo>
                  <a:cubicBezTo>
                    <a:pt x="23" y="82"/>
                    <a:pt x="24" y="66"/>
                    <a:pt x="25" y="49"/>
                  </a:cubicBezTo>
                  <a:cubicBezTo>
                    <a:pt x="27" y="33"/>
                    <a:pt x="27" y="16"/>
                    <a:pt x="28" y="0"/>
                  </a:cubicBezTo>
                  <a:cubicBezTo>
                    <a:pt x="30" y="16"/>
                    <a:pt x="31" y="33"/>
                    <a:pt x="31" y="49"/>
                  </a:cubicBezTo>
                  <a:cubicBezTo>
                    <a:pt x="31" y="66"/>
                    <a:pt x="30" y="83"/>
                    <a:pt x="27" y="99"/>
                  </a:cubicBezTo>
                  <a:cubicBezTo>
                    <a:pt x="25" y="116"/>
                    <a:pt x="22" y="132"/>
                    <a:pt x="17" y="148"/>
                  </a:cubicBezTo>
                  <a:cubicBezTo>
                    <a:pt x="13" y="164"/>
                    <a:pt x="7" y="180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F8376B-F0B3-4BD3-9CD4-6B20DBE4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6000" y="7881938"/>
              <a:ext cx="384175" cy="125413"/>
            </a:xfrm>
            <a:custGeom>
              <a:avLst/>
              <a:gdLst>
                <a:gd name="T0" fmla="*/ 142 w 142"/>
                <a:gd name="T1" fmla="*/ 44 h 46"/>
                <a:gd name="T2" fmla="*/ 104 w 142"/>
                <a:gd name="T3" fmla="*/ 44 h 46"/>
                <a:gd name="T4" fmla="*/ 67 w 142"/>
                <a:gd name="T5" fmla="*/ 35 h 46"/>
                <a:gd name="T6" fmla="*/ 32 w 142"/>
                <a:gd name="T7" fmla="*/ 20 h 46"/>
                <a:gd name="T8" fmla="*/ 0 w 142"/>
                <a:gd name="T9" fmla="*/ 0 h 46"/>
                <a:gd name="T10" fmla="*/ 35 w 142"/>
                <a:gd name="T11" fmla="*/ 15 h 46"/>
                <a:gd name="T12" fmla="*/ 69 w 142"/>
                <a:gd name="T13" fmla="*/ 29 h 46"/>
                <a:gd name="T14" fmla="*/ 105 w 142"/>
                <a:gd name="T15" fmla="*/ 39 h 46"/>
                <a:gd name="T16" fmla="*/ 142 w 142"/>
                <a:gd name="T17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46">
                  <a:moveTo>
                    <a:pt x="142" y="44"/>
                  </a:moveTo>
                  <a:cubicBezTo>
                    <a:pt x="129" y="46"/>
                    <a:pt x="117" y="46"/>
                    <a:pt x="104" y="44"/>
                  </a:cubicBezTo>
                  <a:cubicBezTo>
                    <a:pt x="91" y="43"/>
                    <a:pt x="79" y="39"/>
                    <a:pt x="67" y="35"/>
                  </a:cubicBezTo>
                  <a:cubicBezTo>
                    <a:pt x="55" y="31"/>
                    <a:pt x="43" y="26"/>
                    <a:pt x="32" y="20"/>
                  </a:cubicBezTo>
                  <a:cubicBezTo>
                    <a:pt x="21" y="14"/>
                    <a:pt x="11" y="8"/>
                    <a:pt x="0" y="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6" y="20"/>
                    <a:pt x="58" y="25"/>
                    <a:pt x="69" y="29"/>
                  </a:cubicBezTo>
                  <a:cubicBezTo>
                    <a:pt x="81" y="33"/>
                    <a:pt x="93" y="36"/>
                    <a:pt x="105" y="39"/>
                  </a:cubicBezTo>
                  <a:cubicBezTo>
                    <a:pt x="117" y="41"/>
                    <a:pt x="129" y="43"/>
                    <a:pt x="14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B4A9E117-83DE-45AD-AB78-762DC8EB2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9613" y="8569325"/>
              <a:ext cx="1419225" cy="796925"/>
            </a:xfrm>
            <a:custGeom>
              <a:avLst/>
              <a:gdLst>
                <a:gd name="T0" fmla="*/ 894 w 894"/>
                <a:gd name="T1" fmla="*/ 0 h 502"/>
                <a:gd name="T2" fmla="*/ 790 w 894"/>
                <a:gd name="T3" fmla="*/ 502 h 502"/>
                <a:gd name="T4" fmla="*/ 138 w 894"/>
                <a:gd name="T5" fmla="*/ 502 h 502"/>
                <a:gd name="T6" fmla="*/ 0 w 894"/>
                <a:gd name="T7" fmla="*/ 0 h 502"/>
                <a:gd name="T8" fmla="*/ 894 w 89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" h="502">
                  <a:moveTo>
                    <a:pt x="894" y="0"/>
                  </a:moveTo>
                  <a:lnTo>
                    <a:pt x="790" y="502"/>
                  </a:lnTo>
                  <a:lnTo>
                    <a:pt x="138" y="502"/>
                  </a:lnTo>
                  <a:lnTo>
                    <a:pt x="0" y="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11C6F621-7E67-4ACC-B2F1-F7F7C883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4363" y="8569325"/>
              <a:ext cx="244475" cy="796925"/>
            </a:xfrm>
            <a:custGeom>
              <a:avLst/>
              <a:gdLst>
                <a:gd name="T0" fmla="*/ 154 w 154"/>
                <a:gd name="T1" fmla="*/ 0 h 502"/>
                <a:gd name="T2" fmla="*/ 50 w 154"/>
                <a:gd name="T3" fmla="*/ 502 h 502"/>
                <a:gd name="T4" fmla="*/ 0 w 154"/>
                <a:gd name="T5" fmla="*/ 502 h 502"/>
                <a:gd name="T6" fmla="*/ 103 w 154"/>
                <a:gd name="T7" fmla="*/ 0 h 502"/>
                <a:gd name="T8" fmla="*/ 154 w 15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02">
                  <a:moveTo>
                    <a:pt x="154" y="0"/>
                  </a:moveTo>
                  <a:lnTo>
                    <a:pt x="50" y="502"/>
                  </a:lnTo>
                  <a:lnTo>
                    <a:pt x="0" y="502"/>
                  </a:lnTo>
                  <a:lnTo>
                    <a:pt x="103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17C6C233-7F97-4982-9997-9898C4D0A1D5}"/>
              </a:ext>
            </a:extLst>
          </p:cNvPr>
          <p:cNvGrpSpPr/>
          <p:nvPr/>
        </p:nvGrpSpPr>
        <p:grpSpPr>
          <a:xfrm>
            <a:off x="6549135" y="2358031"/>
            <a:ext cx="624600" cy="1971419"/>
            <a:chOff x="5205413" y="5368925"/>
            <a:chExt cx="1249362" cy="3943351"/>
          </a:xfrm>
        </p:grpSpPr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739FFBD2-EAB7-424A-B9D7-4CEDFDC10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59513"/>
              <a:ext cx="88900" cy="106363"/>
            </a:xfrm>
            <a:custGeom>
              <a:avLst/>
              <a:gdLst>
                <a:gd name="T0" fmla="*/ 56 w 56"/>
                <a:gd name="T1" fmla="*/ 51 h 67"/>
                <a:gd name="T2" fmla="*/ 39 w 56"/>
                <a:gd name="T3" fmla="*/ 63 h 67"/>
                <a:gd name="T4" fmla="*/ 34 w 56"/>
                <a:gd name="T5" fmla="*/ 67 h 67"/>
                <a:gd name="T6" fmla="*/ 0 w 56"/>
                <a:gd name="T7" fmla="*/ 15 h 67"/>
                <a:gd name="T8" fmla="*/ 5 w 56"/>
                <a:gd name="T9" fmla="*/ 12 h 67"/>
                <a:gd name="T10" fmla="*/ 20 w 56"/>
                <a:gd name="T11" fmla="*/ 0 h 67"/>
                <a:gd name="T12" fmla="*/ 56 w 56"/>
                <a:gd name="T1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7">
                  <a:moveTo>
                    <a:pt x="56" y="51"/>
                  </a:moveTo>
                  <a:lnTo>
                    <a:pt x="39" y="63"/>
                  </a:lnTo>
                  <a:lnTo>
                    <a:pt x="34" y="67"/>
                  </a:lnTo>
                  <a:lnTo>
                    <a:pt x="0" y="15"/>
                  </a:lnTo>
                  <a:lnTo>
                    <a:pt x="5" y="12"/>
                  </a:lnTo>
                  <a:lnTo>
                    <a:pt x="20" y="0"/>
                  </a:lnTo>
                  <a:lnTo>
                    <a:pt x="56" y="51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65419C1-4AA0-41C5-A6F4-F54337F06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78563"/>
              <a:ext cx="61913" cy="87313"/>
            </a:xfrm>
            <a:custGeom>
              <a:avLst/>
              <a:gdLst>
                <a:gd name="T0" fmla="*/ 39 w 39"/>
                <a:gd name="T1" fmla="*/ 51 h 55"/>
                <a:gd name="T2" fmla="*/ 34 w 39"/>
                <a:gd name="T3" fmla="*/ 55 h 55"/>
                <a:gd name="T4" fmla="*/ 0 w 39"/>
                <a:gd name="T5" fmla="*/ 3 h 55"/>
                <a:gd name="T6" fmla="*/ 5 w 39"/>
                <a:gd name="T7" fmla="*/ 0 h 55"/>
                <a:gd name="T8" fmla="*/ 39 w 39"/>
                <a:gd name="T9" fmla="*/ 5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5">
                  <a:moveTo>
                    <a:pt x="39" y="51"/>
                  </a:moveTo>
                  <a:lnTo>
                    <a:pt x="34" y="55"/>
                  </a:lnTo>
                  <a:lnTo>
                    <a:pt x="0" y="3"/>
                  </a:lnTo>
                  <a:lnTo>
                    <a:pt x="5" y="0"/>
                  </a:lnTo>
                  <a:lnTo>
                    <a:pt x="39" y="51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7D8D9A07-9A43-4EBF-BE27-48575C197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6156325"/>
              <a:ext cx="65088" cy="103188"/>
            </a:xfrm>
            <a:custGeom>
              <a:avLst/>
              <a:gdLst>
                <a:gd name="T0" fmla="*/ 23 w 24"/>
                <a:gd name="T1" fmla="*/ 10 h 38"/>
                <a:gd name="T2" fmla="*/ 16 w 24"/>
                <a:gd name="T3" fmla="*/ 38 h 38"/>
                <a:gd name="T4" fmla="*/ 13 w 24"/>
                <a:gd name="T5" fmla="*/ 38 h 38"/>
                <a:gd name="T6" fmla="*/ 0 w 24"/>
                <a:gd name="T7" fmla="*/ 35 h 38"/>
                <a:gd name="T8" fmla="*/ 8 w 24"/>
                <a:gd name="T9" fmla="*/ 6 h 38"/>
                <a:gd name="T10" fmla="*/ 15 w 24"/>
                <a:gd name="T11" fmla="*/ 0 h 38"/>
                <a:gd name="T12" fmla="*/ 17 w 24"/>
                <a:gd name="T13" fmla="*/ 0 h 38"/>
                <a:gd name="T14" fmla="*/ 18 w 24"/>
                <a:gd name="T15" fmla="*/ 0 h 38"/>
                <a:gd name="T16" fmla="*/ 23 w 2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8">
                  <a:moveTo>
                    <a:pt x="23" y="10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1"/>
                    <a:pt x="24" y="6"/>
                    <a:pt x="23" y="1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500DFB1E-ED0D-4E79-8504-D3BFA8AF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500" y="6156325"/>
              <a:ext cx="30163" cy="103188"/>
            </a:xfrm>
            <a:custGeom>
              <a:avLst/>
              <a:gdLst>
                <a:gd name="T0" fmla="*/ 10 w 11"/>
                <a:gd name="T1" fmla="*/ 10 h 38"/>
                <a:gd name="T2" fmla="*/ 3 w 11"/>
                <a:gd name="T3" fmla="*/ 38 h 38"/>
                <a:gd name="T4" fmla="*/ 0 w 11"/>
                <a:gd name="T5" fmla="*/ 38 h 38"/>
                <a:gd name="T6" fmla="*/ 5 w 11"/>
                <a:gd name="T7" fmla="*/ 0 h 38"/>
                <a:gd name="T8" fmla="*/ 10 w 11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8">
                  <a:moveTo>
                    <a:pt x="10" y="10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8" y="5"/>
                    <a:pt x="5" y="0"/>
                    <a:pt x="5" y="0"/>
                  </a:cubicBezTo>
                  <a:cubicBezTo>
                    <a:pt x="9" y="1"/>
                    <a:pt x="11" y="6"/>
                    <a:pt x="10" y="10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3CAC7F7F-7B33-44E5-A435-670A74AEB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6064250"/>
              <a:ext cx="122238" cy="160338"/>
            </a:xfrm>
            <a:custGeom>
              <a:avLst/>
              <a:gdLst>
                <a:gd name="T0" fmla="*/ 39 w 45"/>
                <a:gd name="T1" fmla="*/ 59 h 59"/>
                <a:gd name="T2" fmla="*/ 40 w 45"/>
                <a:gd name="T3" fmla="*/ 58 h 59"/>
                <a:gd name="T4" fmla="*/ 42 w 45"/>
                <a:gd name="T5" fmla="*/ 46 h 59"/>
                <a:gd name="T6" fmla="*/ 10 w 45"/>
                <a:gd name="T7" fmla="*/ 2 h 59"/>
                <a:gd name="T8" fmla="*/ 4 w 45"/>
                <a:gd name="T9" fmla="*/ 1 h 59"/>
                <a:gd name="T10" fmla="*/ 3 w 45"/>
                <a:gd name="T11" fmla="*/ 2 h 59"/>
                <a:gd name="T12" fmla="*/ 2 w 45"/>
                <a:gd name="T13" fmla="*/ 8 h 59"/>
                <a:gd name="T14" fmla="*/ 39 w 45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59">
                  <a:moveTo>
                    <a:pt x="39" y="59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4" y="55"/>
                    <a:pt x="45" y="50"/>
                    <a:pt x="42" y="4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lnTo>
                    <a:pt x="39" y="59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C64FA723-655A-44BC-8AE3-8E1C9409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5" y="6053138"/>
              <a:ext cx="150813" cy="195263"/>
            </a:xfrm>
            <a:custGeom>
              <a:avLst/>
              <a:gdLst>
                <a:gd name="T0" fmla="*/ 51 w 56"/>
                <a:gd name="T1" fmla="*/ 71 h 72"/>
                <a:gd name="T2" fmla="*/ 54 w 56"/>
                <a:gd name="T3" fmla="*/ 69 h 72"/>
                <a:gd name="T4" fmla="*/ 55 w 56"/>
                <a:gd name="T5" fmla="*/ 64 h 72"/>
                <a:gd name="T6" fmla="*/ 10 w 56"/>
                <a:gd name="T7" fmla="*/ 2 h 72"/>
                <a:gd name="T8" fmla="*/ 4 w 56"/>
                <a:gd name="T9" fmla="*/ 1 h 72"/>
                <a:gd name="T10" fmla="*/ 2 w 56"/>
                <a:gd name="T11" fmla="*/ 2 h 72"/>
                <a:gd name="T12" fmla="*/ 1 w 56"/>
                <a:gd name="T13" fmla="*/ 8 h 72"/>
                <a:gd name="T14" fmla="*/ 46 w 56"/>
                <a:gd name="T15" fmla="*/ 70 h 72"/>
                <a:gd name="T16" fmla="*/ 51 w 56"/>
                <a:gd name="T17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2">
                  <a:moveTo>
                    <a:pt x="51" y="71"/>
                  </a:moveTo>
                  <a:cubicBezTo>
                    <a:pt x="54" y="69"/>
                    <a:pt x="54" y="69"/>
                    <a:pt x="54" y="69"/>
                  </a:cubicBezTo>
                  <a:cubicBezTo>
                    <a:pt x="55" y="68"/>
                    <a:pt x="56" y="65"/>
                    <a:pt x="55" y="6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8" y="71"/>
                    <a:pt x="50" y="72"/>
                    <a:pt x="51" y="71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091C4C8A-1F00-4B64-8656-8EF037101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6124575"/>
              <a:ext cx="169863" cy="196850"/>
            </a:xfrm>
            <a:custGeom>
              <a:avLst/>
              <a:gdLst>
                <a:gd name="T0" fmla="*/ 56 w 63"/>
                <a:gd name="T1" fmla="*/ 64 h 73"/>
                <a:gd name="T2" fmla="*/ 46 w 63"/>
                <a:gd name="T3" fmla="*/ 70 h 73"/>
                <a:gd name="T4" fmla="*/ 45 w 63"/>
                <a:gd name="T5" fmla="*/ 71 h 73"/>
                <a:gd name="T6" fmla="*/ 36 w 63"/>
                <a:gd name="T7" fmla="*/ 68 h 73"/>
                <a:gd name="T8" fmla="*/ 2 w 63"/>
                <a:gd name="T9" fmla="*/ 17 h 73"/>
                <a:gd name="T10" fmla="*/ 4 w 63"/>
                <a:gd name="T11" fmla="*/ 7 h 73"/>
                <a:gd name="T12" fmla="*/ 47 w 63"/>
                <a:gd name="T13" fmla="*/ 25 h 73"/>
                <a:gd name="T14" fmla="*/ 58 w 63"/>
                <a:gd name="T15" fmla="*/ 45 h 73"/>
                <a:gd name="T16" fmla="*/ 56 w 63"/>
                <a:gd name="T17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3">
                  <a:moveTo>
                    <a:pt x="56" y="64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2" y="73"/>
                    <a:pt x="38" y="72"/>
                    <a:pt x="36" y="6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3"/>
                    <a:pt x="1" y="9"/>
                    <a:pt x="4" y="7"/>
                  </a:cubicBezTo>
                  <a:cubicBezTo>
                    <a:pt x="15" y="0"/>
                    <a:pt x="38" y="12"/>
                    <a:pt x="47" y="2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3" y="52"/>
                    <a:pt x="62" y="60"/>
                    <a:pt x="56" y="64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233C663-3203-4481-92CD-2EBAFDC64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6134100"/>
              <a:ext cx="123825" cy="187325"/>
            </a:xfrm>
            <a:custGeom>
              <a:avLst/>
              <a:gdLst>
                <a:gd name="T0" fmla="*/ 46 w 46"/>
                <a:gd name="T1" fmla="*/ 66 h 69"/>
                <a:gd name="T2" fmla="*/ 45 w 46"/>
                <a:gd name="T3" fmla="*/ 67 h 69"/>
                <a:gd name="T4" fmla="*/ 36 w 46"/>
                <a:gd name="T5" fmla="*/ 64 h 69"/>
                <a:gd name="T6" fmla="*/ 2 w 46"/>
                <a:gd name="T7" fmla="*/ 13 h 69"/>
                <a:gd name="T8" fmla="*/ 4 w 46"/>
                <a:gd name="T9" fmla="*/ 3 h 69"/>
                <a:gd name="T10" fmla="*/ 46 w 46"/>
                <a:gd name="T11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9">
                  <a:moveTo>
                    <a:pt x="46" y="66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2" y="69"/>
                    <a:pt x="38" y="68"/>
                    <a:pt x="36" y="6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1" y="5"/>
                    <a:pt x="4" y="3"/>
                  </a:cubicBezTo>
                  <a:cubicBezTo>
                    <a:pt x="8" y="0"/>
                    <a:pt x="25" y="46"/>
                    <a:pt x="46" y="66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A8A7BC8A-AA8A-45B1-8D87-04F17A97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6126163"/>
              <a:ext cx="623888" cy="584200"/>
            </a:xfrm>
            <a:custGeom>
              <a:avLst/>
              <a:gdLst>
                <a:gd name="T0" fmla="*/ 230 w 230"/>
                <a:gd name="T1" fmla="*/ 25 h 215"/>
                <a:gd name="T2" fmla="*/ 148 w 230"/>
                <a:gd name="T3" fmla="*/ 202 h 215"/>
                <a:gd name="T4" fmla="*/ 146 w 230"/>
                <a:gd name="T5" fmla="*/ 207 h 215"/>
                <a:gd name="T6" fmla="*/ 115 w 230"/>
                <a:gd name="T7" fmla="*/ 207 h 215"/>
                <a:gd name="T8" fmla="*/ 112 w 230"/>
                <a:gd name="T9" fmla="*/ 203 h 215"/>
                <a:gd name="T10" fmla="*/ 0 w 230"/>
                <a:gd name="T11" fmla="*/ 88 h 215"/>
                <a:gd name="T12" fmla="*/ 24 w 230"/>
                <a:gd name="T13" fmla="*/ 76 h 215"/>
                <a:gd name="T14" fmla="*/ 105 w 230"/>
                <a:gd name="T15" fmla="*/ 139 h 215"/>
                <a:gd name="T16" fmla="*/ 130 w 230"/>
                <a:gd name="T17" fmla="*/ 152 h 215"/>
                <a:gd name="T18" fmla="*/ 146 w 230"/>
                <a:gd name="T19" fmla="*/ 118 h 215"/>
                <a:gd name="T20" fmla="*/ 201 w 230"/>
                <a:gd name="T21" fmla="*/ 0 h 215"/>
                <a:gd name="T22" fmla="*/ 230 w 230"/>
                <a:gd name="T23" fmla="*/ 2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" h="215">
                  <a:moveTo>
                    <a:pt x="230" y="25"/>
                  </a:moveTo>
                  <a:cubicBezTo>
                    <a:pt x="148" y="202"/>
                    <a:pt x="148" y="202"/>
                    <a:pt x="148" y="202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34" y="215"/>
                    <a:pt x="124" y="213"/>
                    <a:pt x="115" y="207"/>
                  </a:cubicBezTo>
                  <a:cubicBezTo>
                    <a:pt x="114" y="205"/>
                    <a:pt x="113" y="204"/>
                    <a:pt x="112" y="203"/>
                  </a:cubicBezTo>
                  <a:cubicBezTo>
                    <a:pt x="80" y="175"/>
                    <a:pt x="42" y="135"/>
                    <a:pt x="0" y="8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52" y="101"/>
                    <a:pt x="80" y="124"/>
                    <a:pt x="105" y="139"/>
                  </a:cubicBezTo>
                  <a:cubicBezTo>
                    <a:pt x="114" y="144"/>
                    <a:pt x="122" y="148"/>
                    <a:pt x="130" y="152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230" y="25"/>
                  </a:lnTo>
                  <a:close/>
                </a:path>
              </a:pathLst>
            </a:custGeom>
            <a:solidFill>
              <a:srgbClr val="46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FF64EBC0-6BBF-46CE-A009-734444535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975" y="6446838"/>
              <a:ext cx="138113" cy="263525"/>
            </a:xfrm>
            <a:custGeom>
              <a:avLst/>
              <a:gdLst>
                <a:gd name="T0" fmla="*/ 51 w 51"/>
                <a:gd name="T1" fmla="*/ 84 h 97"/>
                <a:gd name="T2" fmla="*/ 49 w 51"/>
                <a:gd name="T3" fmla="*/ 89 h 97"/>
                <a:gd name="T4" fmla="*/ 18 w 51"/>
                <a:gd name="T5" fmla="*/ 89 h 97"/>
                <a:gd name="T6" fmla="*/ 15 w 51"/>
                <a:gd name="T7" fmla="*/ 85 h 97"/>
                <a:gd name="T8" fmla="*/ 8 w 51"/>
                <a:gd name="T9" fmla="*/ 21 h 97"/>
                <a:gd name="T10" fmla="*/ 8 w 51"/>
                <a:gd name="T11" fmla="*/ 21 h 97"/>
                <a:gd name="T12" fmla="*/ 33 w 51"/>
                <a:gd name="T13" fmla="*/ 34 h 97"/>
                <a:gd name="T14" fmla="*/ 49 w 51"/>
                <a:gd name="T15" fmla="*/ 0 h 97"/>
                <a:gd name="T16" fmla="*/ 50 w 51"/>
                <a:gd name="T17" fmla="*/ 0 h 97"/>
                <a:gd name="T18" fmla="*/ 51 w 51"/>
                <a:gd name="T19" fmla="*/ 8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97">
                  <a:moveTo>
                    <a:pt x="51" y="84"/>
                  </a:moveTo>
                  <a:cubicBezTo>
                    <a:pt x="49" y="89"/>
                    <a:pt x="49" y="89"/>
                    <a:pt x="49" y="89"/>
                  </a:cubicBezTo>
                  <a:cubicBezTo>
                    <a:pt x="37" y="97"/>
                    <a:pt x="27" y="95"/>
                    <a:pt x="18" y="89"/>
                  </a:cubicBezTo>
                  <a:cubicBezTo>
                    <a:pt x="17" y="87"/>
                    <a:pt x="16" y="86"/>
                    <a:pt x="15" y="85"/>
                  </a:cubicBezTo>
                  <a:cubicBezTo>
                    <a:pt x="2" y="64"/>
                    <a:pt x="0" y="43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7" y="26"/>
                    <a:pt x="25" y="30"/>
                    <a:pt x="33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51" y="84"/>
                  </a:lnTo>
                  <a:close/>
                </a:path>
              </a:pathLst>
            </a:custGeom>
            <a:solidFill>
              <a:srgbClr val="383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4CFE42F1-EB87-4BD3-A027-9BF5B736B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63" y="5915025"/>
              <a:ext cx="147638" cy="184150"/>
            </a:xfrm>
            <a:custGeom>
              <a:avLst/>
              <a:gdLst>
                <a:gd name="T0" fmla="*/ 93 w 93"/>
                <a:gd name="T1" fmla="*/ 0 h 116"/>
                <a:gd name="T2" fmla="*/ 93 w 93"/>
                <a:gd name="T3" fmla="*/ 116 h 116"/>
                <a:gd name="T4" fmla="*/ 16 w 93"/>
                <a:gd name="T5" fmla="*/ 116 h 116"/>
                <a:gd name="T6" fmla="*/ 12 w 93"/>
                <a:gd name="T7" fmla="*/ 79 h 116"/>
                <a:gd name="T8" fmla="*/ 11 w 93"/>
                <a:gd name="T9" fmla="*/ 56 h 116"/>
                <a:gd name="T10" fmla="*/ 11 w 93"/>
                <a:gd name="T11" fmla="*/ 38 h 116"/>
                <a:gd name="T12" fmla="*/ 0 w 93"/>
                <a:gd name="T13" fmla="*/ 15 h 116"/>
                <a:gd name="T14" fmla="*/ 93 w 93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6">
                  <a:moveTo>
                    <a:pt x="93" y="0"/>
                  </a:moveTo>
                  <a:lnTo>
                    <a:pt x="93" y="116"/>
                  </a:lnTo>
                  <a:lnTo>
                    <a:pt x="16" y="116"/>
                  </a:lnTo>
                  <a:lnTo>
                    <a:pt x="12" y="79"/>
                  </a:lnTo>
                  <a:lnTo>
                    <a:pt x="11" y="56"/>
                  </a:lnTo>
                  <a:lnTo>
                    <a:pt x="11" y="38"/>
                  </a:lnTo>
                  <a:lnTo>
                    <a:pt x="0" y="1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FAD78EFC-C095-4C29-892E-61546401A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63" y="5915025"/>
              <a:ext cx="147638" cy="125413"/>
            </a:xfrm>
            <a:custGeom>
              <a:avLst/>
              <a:gdLst>
                <a:gd name="T0" fmla="*/ 54 w 54"/>
                <a:gd name="T1" fmla="*/ 0 h 46"/>
                <a:gd name="T2" fmla="*/ 54 w 54"/>
                <a:gd name="T3" fmla="*/ 17 h 46"/>
                <a:gd name="T4" fmla="*/ 7 w 54"/>
                <a:gd name="T5" fmla="*/ 46 h 46"/>
                <a:gd name="T6" fmla="*/ 6 w 54"/>
                <a:gd name="T7" fmla="*/ 33 h 46"/>
                <a:gd name="T8" fmla="*/ 6 w 54"/>
                <a:gd name="T9" fmla="*/ 22 h 46"/>
                <a:gd name="T10" fmla="*/ 0 w 54"/>
                <a:gd name="T11" fmla="*/ 9 h 46"/>
                <a:gd name="T12" fmla="*/ 54 w 54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6">
                  <a:moveTo>
                    <a:pt x="54" y="0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39" y="17"/>
                    <a:pt x="7" y="46"/>
                    <a:pt x="7" y="4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D3CF917B-46E4-4B9F-80CE-23E879A1A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9029700"/>
              <a:ext cx="292100" cy="244475"/>
            </a:xfrm>
            <a:custGeom>
              <a:avLst/>
              <a:gdLst>
                <a:gd name="T0" fmla="*/ 77 w 108"/>
                <a:gd name="T1" fmla="*/ 0 h 90"/>
                <a:gd name="T2" fmla="*/ 77 w 108"/>
                <a:gd name="T3" fmla="*/ 17 h 90"/>
                <a:gd name="T4" fmla="*/ 0 w 108"/>
                <a:gd name="T5" fmla="*/ 68 h 90"/>
                <a:gd name="T6" fmla="*/ 12 w 108"/>
                <a:gd name="T7" fmla="*/ 79 h 90"/>
                <a:gd name="T8" fmla="*/ 108 w 108"/>
                <a:gd name="T9" fmla="*/ 31 h 90"/>
                <a:gd name="T10" fmla="*/ 105 w 108"/>
                <a:gd name="T11" fmla="*/ 0 h 90"/>
                <a:gd name="T12" fmla="*/ 77 w 108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90">
                  <a:moveTo>
                    <a:pt x="77" y="0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51" y="90"/>
                    <a:pt x="108" y="31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359A58F7-781D-4BD9-BE7A-CBE4B3AFD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838" y="9097963"/>
              <a:ext cx="458788" cy="214313"/>
            </a:xfrm>
            <a:custGeom>
              <a:avLst/>
              <a:gdLst>
                <a:gd name="T0" fmla="*/ 0 w 169"/>
                <a:gd name="T1" fmla="*/ 59 h 79"/>
                <a:gd name="T2" fmla="*/ 39 w 169"/>
                <a:gd name="T3" fmla="*/ 40 h 79"/>
                <a:gd name="T4" fmla="*/ 85 w 169"/>
                <a:gd name="T5" fmla="*/ 45 h 79"/>
                <a:gd name="T6" fmla="*/ 150 w 169"/>
                <a:gd name="T7" fmla="*/ 0 h 79"/>
                <a:gd name="T8" fmla="*/ 150 w 169"/>
                <a:gd name="T9" fmla="*/ 40 h 79"/>
                <a:gd name="T10" fmla="*/ 65 w 169"/>
                <a:gd name="T11" fmla="*/ 74 h 79"/>
                <a:gd name="T12" fmla="*/ 0 w 169"/>
                <a:gd name="T1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79">
                  <a:moveTo>
                    <a:pt x="0" y="59"/>
                  </a:moveTo>
                  <a:cubicBezTo>
                    <a:pt x="6" y="51"/>
                    <a:pt x="19" y="44"/>
                    <a:pt x="39" y="40"/>
                  </a:cubicBezTo>
                  <a:cubicBezTo>
                    <a:pt x="39" y="40"/>
                    <a:pt x="59" y="62"/>
                    <a:pt x="85" y="45"/>
                  </a:cubicBezTo>
                  <a:cubicBezTo>
                    <a:pt x="110" y="28"/>
                    <a:pt x="150" y="0"/>
                    <a:pt x="150" y="0"/>
                  </a:cubicBezTo>
                  <a:cubicBezTo>
                    <a:pt x="150" y="0"/>
                    <a:pt x="169" y="17"/>
                    <a:pt x="150" y="40"/>
                  </a:cubicBezTo>
                  <a:cubicBezTo>
                    <a:pt x="150" y="40"/>
                    <a:pt x="130" y="28"/>
                    <a:pt x="65" y="74"/>
                  </a:cubicBezTo>
                  <a:cubicBezTo>
                    <a:pt x="65" y="74"/>
                    <a:pt x="39" y="79"/>
                    <a:pt x="0" y="59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07C5A7A2-9161-4865-BAA3-FB9E4A8AC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9196388"/>
              <a:ext cx="34925" cy="103188"/>
            </a:xfrm>
            <a:custGeom>
              <a:avLst/>
              <a:gdLst>
                <a:gd name="T0" fmla="*/ 0 w 13"/>
                <a:gd name="T1" fmla="*/ 3 h 38"/>
                <a:gd name="T2" fmla="*/ 1 w 13"/>
                <a:gd name="T3" fmla="*/ 38 h 38"/>
                <a:gd name="T4" fmla="*/ 7 w 13"/>
                <a:gd name="T5" fmla="*/ 38 h 38"/>
                <a:gd name="T6" fmla="*/ 13 w 13"/>
                <a:gd name="T7" fmla="*/ 4 h 38"/>
                <a:gd name="T8" fmla="*/ 0 w 13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3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1"/>
                    <a:pt x="4" y="0"/>
                    <a:pt x="0" y="3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50E9859E-83B6-40C3-8841-802E0A98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425" y="8099425"/>
              <a:ext cx="176213" cy="336550"/>
            </a:xfrm>
            <a:custGeom>
              <a:avLst/>
              <a:gdLst>
                <a:gd name="T0" fmla="*/ 0 w 65"/>
                <a:gd name="T1" fmla="*/ 24 h 124"/>
                <a:gd name="T2" fmla="*/ 14 w 65"/>
                <a:gd name="T3" fmla="*/ 33 h 124"/>
                <a:gd name="T4" fmla="*/ 20 w 65"/>
                <a:gd name="T5" fmla="*/ 124 h 124"/>
                <a:gd name="T6" fmla="*/ 35 w 65"/>
                <a:gd name="T7" fmla="*/ 120 h 124"/>
                <a:gd name="T8" fmla="*/ 42 w 65"/>
                <a:gd name="T9" fmla="*/ 13 h 124"/>
                <a:gd name="T10" fmla="*/ 14 w 65"/>
                <a:gd name="T11" fmla="*/ 0 h 124"/>
                <a:gd name="T12" fmla="*/ 0 w 65"/>
                <a:gd name="T1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24">
                  <a:moveTo>
                    <a:pt x="0" y="24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65" y="92"/>
                    <a:pt x="42" y="13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868AD67B-5FC7-4A0B-A9A4-90712469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8096250"/>
              <a:ext cx="169863" cy="455613"/>
            </a:xfrm>
            <a:custGeom>
              <a:avLst/>
              <a:gdLst>
                <a:gd name="T0" fmla="*/ 4 w 63"/>
                <a:gd name="T1" fmla="*/ 168 h 168"/>
                <a:gd name="T2" fmla="*/ 7 w 63"/>
                <a:gd name="T3" fmla="*/ 124 h 168"/>
                <a:gd name="T4" fmla="*/ 35 w 63"/>
                <a:gd name="T5" fmla="*/ 88 h 168"/>
                <a:gd name="T6" fmla="*/ 29 w 63"/>
                <a:gd name="T7" fmla="*/ 9 h 168"/>
                <a:gd name="T8" fmla="*/ 63 w 63"/>
                <a:gd name="T9" fmla="*/ 29 h 168"/>
                <a:gd name="T10" fmla="*/ 49 w 63"/>
                <a:gd name="T11" fmla="*/ 119 h 168"/>
                <a:gd name="T12" fmla="*/ 4 w 63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8">
                  <a:moveTo>
                    <a:pt x="4" y="168"/>
                  </a:moveTo>
                  <a:cubicBezTo>
                    <a:pt x="0" y="158"/>
                    <a:pt x="1" y="143"/>
                    <a:pt x="7" y="124"/>
                  </a:cubicBezTo>
                  <a:cubicBezTo>
                    <a:pt x="7" y="124"/>
                    <a:pt x="37" y="118"/>
                    <a:pt x="35" y="88"/>
                  </a:cubicBezTo>
                  <a:cubicBezTo>
                    <a:pt x="33" y="57"/>
                    <a:pt x="29" y="9"/>
                    <a:pt x="29" y="9"/>
                  </a:cubicBezTo>
                  <a:cubicBezTo>
                    <a:pt x="29" y="9"/>
                    <a:pt x="53" y="0"/>
                    <a:pt x="63" y="29"/>
                  </a:cubicBezTo>
                  <a:cubicBezTo>
                    <a:pt x="63" y="29"/>
                    <a:pt x="43" y="40"/>
                    <a:pt x="49" y="119"/>
                  </a:cubicBezTo>
                  <a:cubicBezTo>
                    <a:pt x="49" y="119"/>
                    <a:pt x="41" y="144"/>
                    <a:pt x="4" y="168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4F3BDB1E-E8C1-424B-8CE5-9EE2F67B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8175625"/>
              <a:ext cx="90488" cy="73025"/>
            </a:xfrm>
            <a:custGeom>
              <a:avLst/>
              <a:gdLst>
                <a:gd name="T0" fmla="*/ 0 w 33"/>
                <a:gd name="T1" fmla="*/ 10 h 27"/>
                <a:gd name="T2" fmla="*/ 30 w 33"/>
                <a:gd name="T3" fmla="*/ 27 h 27"/>
                <a:gd name="T4" fmla="*/ 33 w 33"/>
                <a:gd name="T5" fmla="*/ 22 h 27"/>
                <a:gd name="T6" fmla="*/ 7 w 33"/>
                <a:gd name="T7" fmla="*/ 0 h 27"/>
                <a:gd name="T8" fmla="*/ 0 w 33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0" y="1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2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3" name="Freeform 264">
              <a:extLst>
                <a:ext uri="{FF2B5EF4-FFF2-40B4-BE49-F238E27FC236}">
                  <a16:creationId xmlns:a16="http://schemas.microsoft.com/office/drawing/2014/main" id="{1B45BEE7-D1EF-4F41-893B-936D55D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7180263"/>
              <a:ext cx="501650" cy="1860550"/>
            </a:xfrm>
            <a:custGeom>
              <a:avLst/>
              <a:gdLst>
                <a:gd name="T0" fmla="*/ 167 w 185"/>
                <a:gd name="T1" fmla="*/ 652 h 686"/>
                <a:gd name="T2" fmla="*/ 171 w 185"/>
                <a:gd name="T3" fmla="*/ 686 h 686"/>
                <a:gd name="T4" fmla="*/ 119 w 185"/>
                <a:gd name="T5" fmla="*/ 686 h 686"/>
                <a:gd name="T6" fmla="*/ 23 w 185"/>
                <a:gd name="T7" fmla="*/ 379 h 686"/>
                <a:gd name="T8" fmla="*/ 1 w 185"/>
                <a:gd name="T9" fmla="*/ 319 h 686"/>
                <a:gd name="T10" fmla="*/ 68 w 185"/>
                <a:gd name="T11" fmla="*/ 0 h 686"/>
                <a:gd name="T12" fmla="*/ 185 w 185"/>
                <a:gd name="T13" fmla="*/ 25 h 686"/>
                <a:gd name="T14" fmla="*/ 93 w 185"/>
                <a:gd name="T15" fmla="*/ 336 h 686"/>
                <a:gd name="T16" fmla="*/ 113 w 185"/>
                <a:gd name="T17" fmla="*/ 372 h 686"/>
                <a:gd name="T18" fmla="*/ 140 w 185"/>
                <a:gd name="T19" fmla="*/ 421 h 686"/>
                <a:gd name="T20" fmla="*/ 147 w 185"/>
                <a:gd name="T21" fmla="*/ 442 h 686"/>
                <a:gd name="T22" fmla="*/ 167 w 185"/>
                <a:gd name="T23" fmla="*/ 65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686">
                  <a:moveTo>
                    <a:pt x="167" y="652"/>
                  </a:moveTo>
                  <a:cubicBezTo>
                    <a:pt x="171" y="686"/>
                    <a:pt x="171" y="686"/>
                    <a:pt x="171" y="686"/>
                  </a:cubicBezTo>
                  <a:cubicBezTo>
                    <a:pt x="119" y="686"/>
                    <a:pt x="119" y="686"/>
                    <a:pt x="119" y="686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7" y="355"/>
                    <a:pt x="0" y="335"/>
                    <a:pt x="1" y="319"/>
                  </a:cubicBezTo>
                  <a:cubicBezTo>
                    <a:pt x="25" y="207"/>
                    <a:pt x="47" y="101"/>
                    <a:pt x="68" y="0"/>
                  </a:cubicBezTo>
                  <a:cubicBezTo>
                    <a:pt x="185" y="25"/>
                    <a:pt x="185" y="25"/>
                    <a:pt x="185" y="25"/>
                  </a:cubicBezTo>
                  <a:cubicBezTo>
                    <a:pt x="170" y="129"/>
                    <a:pt x="139" y="232"/>
                    <a:pt x="93" y="336"/>
                  </a:cubicBezTo>
                  <a:cubicBezTo>
                    <a:pt x="113" y="372"/>
                    <a:pt x="113" y="372"/>
                    <a:pt x="113" y="372"/>
                  </a:cubicBezTo>
                  <a:cubicBezTo>
                    <a:pt x="140" y="421"/>
                    <a:pt x="140" y="421"/>
                    <a:pt x="140" y="421"/>
                  </a:cubicBezTo>
                  <a:cubicBezTo>
                    <a:pt x="144" y="427"/>
                    <a:pt x="146" y="434"/>
                    <a:pt x="147" y="442"/>
                  </a:cubicBezTo>
                  <a:lnTo>
                    <a:pt x="167" y="6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4" name="Freeform 265">
              <a:extLst>
                <a:ext uri="{FF2B5EF4-FFF2-40B4-BE49-F238E27FC236}">
                  <a16:creationId xmlns:a16="http://schemas.microsoft.com/office/drawing/2014/main" id="{F72C29D6-1CC1-43BA-B804-40E88267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713" y="5508625"/>
              <a:ext cx="490538" cy="582613"/>
            </a:xfrm>
            <a:custGeom>
              <a:avLst/>
              <a:gdLst>
                <a:gd name="T0" fmla="*/ 0 w 181"/>
                <a:gd name="T1" fmla="*/ 85 h 215"/>
                <a:gd name="T2" fmla="*/ 48 w 181"/>
                <a:gd name="T3" fmla="*/ 0 h 215"/>
                <a:gd name="T4" fmla="*/ 153 w 181"/>
                <a:gd name="T5" fmla="*/ 13 h 215"/>
                <a:gd name="T6" fmla="*/ 181 w 181"/>
                <a:gd name="T7" fmla="*/ 92 h 215"/>
                <a:gd name="T8" fmla="*/ 163 w 181"/>
                <a:gd name="T9" fmla="*/ 150 h 215"/>
                <a:gd name="T10" fmla="*/ 84 w 181"/>
                <a:gd name="T11" fmla="*/ 215 h 215"/>
                <a:gd name="T12" fmla="*/ 38 w 181"/>
                <a:gd name="T13" fmla="*/ 188 h 215"/>
                <a:gd name="T14" fmla="*/ 0 w 181"/>
                <a:gd name="T15" fmla="*/ 8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215">
                  <a:moveTo>
                    <a:pt x="0" y="8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63" y="150"/>
                    <a:pt x="163" y="150"/>
                    <a:pt x="163" y="150"/>
                  </a:cubicBezTo>
                  <a:cubicBezTo>
                    <a:pt x="123" y="163"/>
                    <a:pt x="95" y="178"/>
                    <a:pt x="84" y="215"/>
                  </a:cubicBezTo>
                  <a:cubicBezTo>
                    <a:pt x="70" y="202"/>
                    <a:pt x="55" y="192"/>
                    <a:pt x="38" y="188"/>
                  </a:cubicBezTo>
                  <a:cubicBezTo>
                    <a:pt x="34" y="150"/>
                    <a:pt x="20" y="116"/>
                    <a:pt x="0" y="8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5" name="Freeform 266">
              <a:extLst>
                <a:ext uri="{FF2B5EF4-FFF2-40B4-BE49-F238E27FC236}">
                  <a16:creationId xmlns:a16="http://schemas.microsoft.com/office/drawing/2014/main" id="{FCCFC874-09DF-4A70-8F71-4C5F62078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7096125"/>
              <a:ext cx="1076325" cy="1136650"/>
            </a:xfrm>
            <a:custGeom>
              <a:avLst/>
              <a:gdLst>
                <a:gd name="T0" fmla="*/ 255 w 397"/>
                <a:gd name="T1" fmla="*/ 0 h 419"/>
                <a:gd name="T2" fmla="*/ 69 w 397"/>
                <a:gd name="T3" fmla="*/ 115 h 419"/>
                <a:gd name="T4" fmla="*/ 20 w 397"/>
                <a:gd name="T5" fmla="*/ 162 h 419"/>
                <a:gd name="T6" fmla="*/ 57 w 397"/>
                <a:gd name="T7" fmla="*/ 241 h 419"/>
                <a:gd name="T8" fmla="*/ 320 w 397"/>
                <a:gd name="T9" fmla="*/ 402 h 419"/>
                <a:gd name="T10" fmla="*/ 337 w 397"/>
                <a:gd name="T11" fmla="*/ 419 h 419"/>
                <a:gd name="T12" fmla="*/ 343 w 397"/>
                <a:gd name="T13" fmla="*/ 373 h 419"/>
                <a:gd name="T14" fmla="*/ 214 w 397"/>
                <a:gd name="T15" fmla="*/ 232 h 419"/>
                <a:gd name="T16" fmla="*/ 191 w 397"/>
                <a:gd name="T17" fmla="*/ 215 h 419"/>
                <a:gd name="T18" fmla="*/ 148 w 397"/>
                <a:gd name="T19" fmla="*/ 194 h 419"/>
                <a:gd name="T20" fmla="*/ 397 w 397"/>
                <a:gd name="T21" fmla="*/ 71 h 419"/>
                <a:gd name="T22" fmla="*/ 255 w 397"/>
                <a:gd name="T23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419">
                  <a:moveTo>
                    <a:pt x="255" y="0"/>
                  </a:moveTo>
                  <a:cubicBezTo>
                    <a:pt x="190" y="34"/>
                    <a:pt x="128" y="72"/>
                    <a:pt x="69" y="115"/>
                  </a:cubicBezTo>
                  <a:cubicBezTo>
                    <a:pt x="47" y="128"/>
                    <a:pt x="31" y="143"/>
                    <a:pt x="20" y="162"/>
                  </a:cubicBezTo>
                  <a:cubicBezTo>
                    <a:pt x="0" y="196"/>
                    <a:pt x="15" y="221"/>
                    <a:pt x="57" y="241"/>
                  </a:cubicBezTo>
                  <a:cubicBezTo>
                    <a:pt x="320" y="402"/>
                    <a:pt x="320" y="402"/>
                    <a:pt x="320" y="402"/>
                  </a:cubicBezTo>
                  <a:cubicBezTo>
                    <a:pt x="337" y="419"/>
                    <a:pt x="337" y="419"/>
                    <a:pt x="337" y="419"/>
                  </a:cubicBezTo>
                  <a:cubicBezTo>
                    <a:pt x="343" y="373"/>
                    <a:pt x="343" y="373"/>
                    <a:pt x="343" y="373"/>
                  </a:cubicBezTo>
                  <a:cubicBezTo>
                    <a:pt x="214" y="232"/>
                    <a:pt x="214" y="232"/>
                    <a:pt x="214" y="232"/>
                  </a:cubicBezTo>
                  <a:cubicBezTo>
                    <a:pt x="207" y="225"/>
                    <a:pt x="199" y="219"/>
                    <a:pt x="191" y="215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219" y="168"/>
                    <a:pt x="306" y="122"/>
                    <a:pt x="397" y="71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6" name="Freeform 267">
              <a:extLst>
                <a:ext uri="{FF2B5EF4-FFF2-40B4-BE49-F238E27FC236}">
                  <a16:creationId xmlns:a16="http://schemas.microsoft.com/office/drawing/2014/main" id="{AFC6B2C4-F2B4-4CB3-A82B-F5E32AB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5" y="6086475"/>
              <a:ext cx="520700" cy="1201738"/>
            </a:xfrm>
            <a:custGeom>
              <a:avLst/>
              <a:gdLst>
                <a:gd name="T0" fmla="*/ 175 w 192"/>
                <a:gd name="T1" fmla="*/ 443 h 443"/>
                <a:gd name="T2" fmla="*/ 19 w 192"/>
                <a:gd name="T3" fmla="*/ 379 h 443"/>
                <a:gd name="T4" fmla="*/ 19 w 192"/>
                <a:gd name="T5" fmla="*/ 269 h 443"/>
                <a:gd name="T6" fmla="*/ 2 w 192"/>
                <a:gd name="T7" fmla="*/ 165 h 443"/>
                <a:gd name="T8" fmla="*/ 9 w 192"/>
                <a:gd name="T9" fmla="*/ 130 h 443"/>
                <a:gd name="T10" fmla="*/ 77 w 192"/>
                <a:gd name="T11" fmla="*/ 18 h 443"/>
                <a:gd name="T12" fmla="*/ 91 w 192"/>
                <a:gd name="T13" fmla="*/ 7 h 443"/>
                <a:gd name="T14" fmla="*/ 150 w 192"/>
                <a:gd name="T15" fmla="*/ 2 h 443"/>
                <a:gd name="T16" fmla="*/ 177 w 192"/>
                <a:gd name="T17" fmla="*/ 29 h 443"/>
                <a:gd name="T18" fmla="*/ 178 w 192"/>
                <a:gd name="T19" fmla="*/ 36 h 443"/>
                <a:gd name="T20" fmla="*/ 179 w 192"/>
                <a:gd name="T21" fmla="*/ 54 h 443"/>
                <a:gd name="T22" fmla="*/ 174 w 192"/>
                <a:gd name="T23" fmla="*/ 91 h 443"/>
                <a:gd name="T24" fmla="*/ 154 w 192"/>
                <a:gd name="T25" fmla="*/ 146 h 443"/>
                <a:gd name="T26" fmla="*/ 137 w 192"/>
                <a:gd name="T27" fmla="*/ 235 h 443"/>
                <a:gd name="T28" fmla="*/ 138 w 192"/>
                <a:gd name="T29" fmla="*/ 241 h 443"/>
                <a:gd name="T30" fmla="*/ 144 w 192"/>
                <a:gd name="T31" fmla="*/ 297 h 443"/>
                <a:gd name="T32" fmla="*/ 152 w 192"/>
                <a:gd name="T33" fmla="*/ 319 h 443"/>
                <a:gd name="T34" fmla="*/ 171 w 192"/>
                <a:gd name="T35" fmla="*/ 348 h 443"/>
                <a:gd name="T36" fmla="*/ 175 w 192"/>
                <a:gd name="T37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443">
                  <a:moveTo>
                    <a:pt x="175" y="443"/>
                  </a:moveTo>
                  <a:cubicBezTo>
                    <a:pt x="103" y="440"/>
                    <a:pt x="50" y="408"/>
                    <a:pt x="19" y="379"/>
                  </a:cubicBezTo>
                  <a:cubicBezTo>
                    <a:pt x="19" y="269"/>
                    <a:pt x="19" y="269"/>
                    <a:pt x="19" y="269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53"/>
                    <a:pt x="3" y="140"/>
                    <a:pt x="9" y="13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80" y="13"/>
                    <a:pt x="85" y="9"/>
                    <a:pt x="91" y="7"/>
                  </a:cubicBezTo>
                  <a:cubicBezTo>
                    <a:pt x="108" y="1"/>
                    <a:pt x="129" y="0"/>
                    <a:pt x="150" y="2"/>
                  </a:cubicBezTo>
                  <a:cubicBezTo>
                    <a:pt x="165" y="3"/>
                    <a:pt x="176" y="15"/>
                    <a:pt x="177" y="29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66"/>
                    <a:pt x="178" y="79"/>
                    <a:pt x="174" y="91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5" y="305"/>
                    <a:pt x="148" y="312"/>
                    <a:pt x="152" y="319"/>
                  </a:cubicBezTo>
                  <a:cubicBezTo>
                    <a:pt x="171" y="348"/>
                    <a:pt x="171" y="348"/>
                    <a:pt x="171" y="348"/>
                  </a:cubicBezTo>
                  <a:cubicBezTo>
                    <a:pt x="192" y="380"/>
                    <a:pt x="188" y="411"/>
                    <a:pt x="175" y="443"/>
                  </a:cubicBezTo>
                  <a:close/>
                </a:path>
              </a:pathLst>
            </a:custGeom>
            <a:solidFill>
              <a:srgbClr val="4D4D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7" name="Freeform 268">
              <a:extLst>
                <a:ext uri="{FF2B5EF4-FFF2-40B4-BE49-F238E27FC236}">
                  <a16:creationId xmlns:a16="http://schemas.microsoft.com/office/drawing/2014/main" id="{A59F76B2-FABF-45B7-AAA2-6F07D6DF0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50" y="5368925"/>
              <a:ext cx="720725" cy="565150"/>
            </a:xfrm>
            <a:custGeom>
              <a:avLst/>
              <a:gdLst>
                <a:gd name="T0" fmla="*/ 266 w 266"/>
                <a:gd name="T1" fmla="*/ 103 h 208"/>
                <a:gd name="T2" fmla="*/ 202 w 266"/>
                <a:gd name="T3" fmla="*/ 39 h 208"/>
                <a:gd name="T4" fmla="*/ 201 w 266"/>
                <a:gd name="T5" fmla="*/ 39 h 208"/>
                <a:gd name="T6" fmla="*/ 136 w 266"/>
                <a:gd name="T7" fmla="*/ 0 h 208"/>
                <a:gd name="T8" fmla="*/ 69 w 266"/>
                <a:gd name="T9" fmla="*/ 45 h 208"/>
                <a:gd name="T10" fmla="*/ 59 w 266"/>
                <a:gd name="T11" fmla="*/ 45 h 208"/>
                <a:gd name="T12" fmla="*/ 0 w 266"/>
                <a:gd name="T13" fmla="*/ 103 h 208"/>
                <a:gd name="T14" fmla="*/ 59 w 266"/>
                <a:gd name="T15" fmla="*/ 162 h 208"/>
                <a:gd name="T16" fmla="*/ 104 w 266"/>
                <a:gd name="T17" fmla="*/ 142 h 208"/>
                <a:gd name="T18" fmla="*/ 104 w 266"/>
                <a:gd name="T19" fmla="*/ 144 h 208"/>
                <a:gd name="T20" fmla="*/ 168 w 266"/>
                <a:gd name="T21" fmla="*/ 208 h 208"/>
                <a:gd name="T22" fmla="*/ 198 w 266"/>
                <a:gd name="T23" fmla="*/ 200 h 208"/>
                <a:gd name="T24" fmla="*/ 202 w 266"/>
                <a:gd name="T25" fmla="*/ 200 h 208"/>
                <a:gd name="T26" fmla="*/ 266 w 266"/>
                <a:gd name="T27" fmla="*/ 136 h 208"/>
                <a:gd name="T28" fmla="*/ 264 w 266"/>
                <a:gd name="T29" fmla="*/ 120 h 208"/>
                <a:gd name="T30" fmla="*/ 266 w 266"/>
                <a:gd name="T31" fmla="*/ 10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208">
                  <a:moveTo>
                    <a:pt x="266" y="103"/>
                  </a:moveTo>
                  <a:cubicBezTo>
                    <a:pt x="266" y="68"/>
                    <a:pt x="237" y="39"/>
                    <a:pt x="202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89" y="16"/>
                    <a:pt x="164" y="0"/>
                    <a:pt x="136" y="0"/>
                  </a:cubicBezTo>
                  <a:cubicBezTo>
                    <a:pt x="106" y="0"/>
                    <a:pt x="80" y="19"/>
                    <a:pt x="69" y="45"/>
                  </a:cubicBezTo>
                  <a:cubicBezTo>
                    <a:pt x="66" y="45"/>
                    <a:pt x="63" y="45"/>
                    <a:pt x="59" y="45"/>
                  </a:cubicBezTo>
                  <a:cubicBezTo>
                    <a:pt x="27" y="45"/>
                    <a:pt x="0" y="71"/>
                    <a:pt x="0" y="103"/>
                  </a:cubicBezTo>
                  <a:cubicBezTo>
                    <a:pt x="0" y="136"/>
                    <a:pt x="27" y="162"/>
                    <a:pt x="59" y="162"/>
                  </a:cubicBezTo>
                  <a:cubicBezTo>
                    <a:pt x="77" y="162"/>
                    <a:pt x="93" y="154"/>
                    <a:pt x="104" y="142"/>
                  </a:cubicBezTo>
                  <a:cubicBezTo>
                    <a:pt x="104" y="142"/>
                    <a:pt x="104" y="143"/>
                    <a:pt x="104" y="144"/>
                  </a:cubicBezTo>
                  <a:cubicBezTo>
                    <a:pt x="104" y="179"/>
                    <a:pt x="132" y="208"/>
                    <a:pt x="168" y="208"/>
                  </a:cubicBezTo>
                  <a:cubicBezTo>
                    <a:pt x="179" y="208"/>
                    <a:pt x="189" y="205"/>
                    <a:pt x="198" y="200"/>
                  </a:cubicBezTo>
                  <a:cubicBezTo>
                    <a:pt x="200" y="200"/>
                    <a:pt x="201" y="200"/>
                    <a:pt x="202" y="200"/>
                  </a:cubicBezTo>
                  <a:cubicBezTo>
                    <a:pt x="237" y="200"/>
                    <a:pt x="266" y="172"/>
                    <a:pt x="266" y="136"/>
                  </a:cubicBezTo>
                  <a:cubicBezTo>
                    <a:pt x="266" y="131"/>
                    <a:pt x="265" y="125"/>
                    <a:pt x="264" y="120"/>
                  </a:cubicBezTo>
                  <a:cubicBezTo>
                    <a:pt x="265" y="115"/>
                    <a:pt x="266" y="109"/>
                    <a:pt x="266" y="103"/>
                  </a:cubicBezTo>
                  <a:close/>
                </a:path>
              </a:pathLst>
            </a:custGeom>
            <a:solidFill>
              <a:srgbClr val="595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8" name="Freeform 269">
              <a:extLst>
                <a:ext uri="{FF2B5EF4-FFF2-40B4-BE49-F238E27FC236}">
                  <a16:creationId xmlns:a16="http://schemas.microsoft.com/office/drawing/2014/main" id="{8F145A53-81BF-414C-BAAC-A7FED73B7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6172200"/>
              <a:ext cx="300038" cy="952500"/>
            </a:xfrm>
            <a:custGeom>
              <a:avLst/>
              <a:gdLst>
                <a:gd name="T0" fmla="*/ 105 w 111"/>
                <a:gd name="T1" fmla="*/ 59 h 351"/>
                <a:gd name="T2" fmla="*/ 85 w 111"/>
                <a:gd name="T3" fmla="*/ 114 h 351"/>
                <a:gd name="T4" fmla="*/ 68 w 111"/>
                <a:gd name="T5" fmla="*/ 203 h 351"/>
                <a:gd name="T6" fmla="*/ 69 w 111"/>
                <a:gd name="T7" fmla="*/ 209 h 351"/>
                <a:gd name="T8" fmla="*/ 26 w 111"/>
                <a:gd name="T9" fmla="*/ 351 h 351"/>
                <a:gd name="T10" fmla="*/ 0 w 111"/>
                <a:gd name="T11" fmla="*/ 346 h 351"/>
                <a:gd name="T12" fmla="*/ 5 w 111"/>
                <a:gd name="T13" fmla="*/ 246 h 351"/>
                <a:gd name="T14" fmla="*/ 11 w 111"/>
                <a:gd name="T15" fmla="*/ 161 h 351"/>
                <a:gd name="T16" fmla="*/ 5 w 111"/>
                <a:gd name="T17" fmla="*/ 130 h 351"/>
                <a:gd name="T18" fmla="*/ 0 w 111"/>
                <a:gd name="T19" fmla="*/ 103 h 351"/>
                <a:gd name="T20" fmla="*/ 4 w 111"/>
                <a:gd name="T21" fmla="*/ 80 h 351"/>
                <a:gd name="T22" fmla="*/ 33 w 111"/>
                <a:gd name="T23" fmla="*/ 0 h 351"/>
                <a:gd name="T24" fmla="*/ 31 w 111"/>
                <a:gd name="T25" fmla="*/ 21 h 351"/>
                <a:gd name="T26" fmla="*/ 109 w 111"/>
                <a:gd name="T27" fmla="*/ 4 h 351"/>
                <a:gd name="T28" fmla="*/ 110 w 111"/>
                <a:gd name="T29" fmla="*/ 22 h 351"/>
                <a:gd name="T30" fmla="*/ 105 w 111"/>
                <a:gd name="T31" fmla="*/ 5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351">
                  <a:moveTo>
                    <a:pt x="105" y="59"/>
                  </a:moveTo>
                  <a:cubicBezTo>
                    <a:pt x="85" y="114"/>
                    <a:pt x="85" y="114"/>
                    <a:pt x="85" y="114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26" y="351"/>
                    <a:pt x="26" y="351"/>
                    <a:pt x="26" y="35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5" y="246"/>
                    <a:pt x="5" y="246"/>
                    <a:pt x="5" y="246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2" y="151"/>
                    <a:pt x="10" y="140"/>
                    <a:pt x="5" y="130"/>
                  </a:cubicBezTo>
                  <a:cubicBezTo>
                    <a:pt x="2" y="122"/>
                    <a:pt x="0" y="112"/>
                    <a:pt x="0" y="103"/>
                  </a:cubicBezTo>
                  <a:cubicBezTo>
                    <a:pt x="0" y="95"/>
                    <a:pt x="1" y="87"/>
                    <a:pt x="4" y="8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34"/>
                    <a:pt x="109" y="47"/>
                    <a:pt x="105" y="59"/>
                  </a:cubicBezTo>
                  <a:close/>
                </a:path>
              </a:pathLst>
            </a:custGeom>
            <a:solidFill>
              <a:srgbClr val="383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79" name="Freeform 270">
              <a:extLst>
                <a:ext uri="{FF2B5EF4-FFF2-40B4-BE49-F238E27FC236}">
                  <a16:creationId xmlns:a16="http://schemas.microsoft.com/office/drawing/2014/main" id="{3EC82328-94D8-4F8D-9812-A99E66EF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0" y="7621588"/>
              <a:ext cx="149225" cy="33338"/>
            </a:xfrm>
            <a:custGeom>
              <a:avLst/>
              <a:gdLst>
                <a:gd name="T0" fmla="*/ 72 w 94"/>
                <a:gd name="T1" fmla="*/ 0 h 21"/>
                <a:gd name="T2" fmla="*/ 0 w 94"/>
                <a:gd name="T3" fmla="*/ 21 h 21"/>
                <a:gd name="T4" fmla="*/ 94 w 94"/>
                <a:gd name="T5" fmla="*/ 10 h 21"/>
                <a:gd name="T6" fmla="*/ 72 w 9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1">
                  <a:moveTo>
                    <a:pt x="72" y="0"/>
                  </a:moveTo>
                  <a:lnTo>
                    <a:pt x="0" y="21"/>
                  </a:lnTo>
                  <a:lnTo>
                    <a:pt x="94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0" name="Freeform 271">
              <a:extLst>
                <a:ext uri="{FF2B5EF4-FFF2-40B4-BE49-F238E27FC236}">
                  <a16:creationId xmlns:a16="http://schemas.microsoft.com/office/drawing/2014/main" id="{0634E332-40C4-4C50-878D-D77B95BDA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7288213"/>
              <a:ext cx="411163" cy="366713"/>
            </a:xfrm>
            <a:custGeom>
              <a:avLst/>
              <a:gdLst>
                <a:gd name="T0" fmla="*/ 259 w 259"/>
                <a:gd name="T1" fmla="*/ 0 h 231"/>
                <a:gd name="T2" fmla="*/ 0 w 259"/>
                <a:gd name="T3" fmla="*/ 231 h 231"/>
                <a:gd name="T4" fmla="*/ 22 w 259"/>
                <a:gd name="T5" fmla="*/ 130 h 231"/>
                <a:gd name="T6" fmla="*/ 259 w 259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31">
                  <a:moveTo>
                    <a:pt x="259" y="0"/>
                  </a:moveTo>
                  <a:lnTo>
                    <a:pt x="0" y="231"/>
                  </a:lnTo>
                  <a:lnTo>
                    <a:pt x="22" y="13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1" name="Freeform 272">
              <a:extLst>
                <a:ext uri="{FF2B5EF4-FFF2-40B4-BE49-F238E27FC236}">
                  <a16:creationId xmlns:a16="http://schemas.microsoft.com/office/drawing/2014/main" id="{C6A37A10-4D96-42C9-90AD-39029C797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88" y="8186738"/>
              <a:ext cx="157163" cy="762000"/>
            </a:xfrm>
            <a:custGeom>
              <a:avLst/>
              <a:gdLst>
                <a:gd name="T0" fmla="*/ 58 w 58"/>
                <a:gd name="T1" fmla="*/ 281 h 281"/>
                <a:gd name="T2" fmla="*/ 0 w 58"/>
                <a:gd name="T3" fmla="*/ 0 h 281"/>
                <a:gd name="T4" fmla="*/ 4 w 58"/>
                <a:gd name="T5" fmla="*/ 1 h 281"/>
                <a:gd name="T6" fmla="*/ 31 w 58"/>
                <a:gd name="T7" fmla="*/ 50 h 281"/>
                <a:gd name="T8" fmla="*/ 38 w 58"/>
                <a:gd name="T9" fmla="*/ 71 h 281"/>
                <a:gd name="T10" fmla="*/ 58 w 58"/>
                <a:gd name="T1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1">
                  <a:moveTo>
                    <a:pt x="58" y="2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1"/>
                    <a:pt x="4" y="1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5" y="56"/>
                    <a:pt x="37" y="63"/>
                    <a:pt x="38" y="71"/>
                  </a:cubicBezTo>
                  <a:lnTo>
                    <a:pt x="58" y="2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B429AB4A-8903-4716-A3D7-168558F0F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7177088"/>
              <a:ext cx="65088" cy="96838"/>
            </a:xfrm>
            <a:custGeom>
              <a:avLst/>
              <a:gdLst>
                <a:gd name="T0" fmla="*/ 41 w 41"/>
                <a:gd name="T1" fmla="*/ 7 h 61"/>
                <a:gd name="T2" fmla="*/ 24 w 41"/>
                <a:gd name="T3" fmla="*/ 2 h 61"/>
                <a:gd name="T4" fmla="*/ 19 w 41"/>
                <a:gd name="T5" fmla="*/ 0 h 61"/>
                <a:gd name="T6" fmla="*/ 0 w 41"/>
                <a:gd name="T7" fmla="*/ 53 h 61"/>
                <a:gd name="T8" fmla="*/ 5 w 41"/>
                <a:gd name="T9" fmla="*/ 55 h 61"/>
                <a:gd name="T10" fmla="*/ 22 w 41"/>
                <a:gd name="T11" fmla="*/ 61 h 61"/>
                <a:gd name="T12" fmla="*/ 41 w 41"/>
                <a:gd name="T13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41" y="7"/>
                  </a:moveTo>
                  <a:lnTo>
                    <a:pt x="24" y="2"/>
                  </a:lnTo>
                  <a:lnTo>
                    <a:pt x="19" y="0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22" y="61"/>
                  </a:lnTo>
                  <a:lnTo>
                    <a:pt x="41" y="7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3" name="Freeform 274">
              <a:extLst>
                <a:ext uri="{FF2B5EF4-FFF2-40B4-BE49-F238E27FC236}">
                  <a16:creationId xmlns:a16="http://schemas.microsoft.com/office/drawing/2014/main" id="{A1E9C706-32A2-40C2-9249-F2595E263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7177088"/>
              <a:ext cx="38100" cy="87313"/>
            </a:xfrm>
            <a:custGeom>
              <a:avLst/>
              <a:gdLst>
                <a:gd name="T0" fmla="*/ 24 w 24"/>
                <a:gd name="T1" fmla="*/ 2 h 55"/>
                <a:gd name="T2" fmla="*/ 19 w 24"/>
                <a:gd name="T3" fmla="*/ 0 h 55"/>
                <a:gd name="T4" fmla="*/ 0 w 24"/>
                <a:gd name="T5" fmla="*/ 53 h 55"/>
                <a:gd name="T6" fmla="*/ 5 w 24"/>
                <a:gd name="T7" fmla="*/ 55 h 55"/>
                <a:gd name="T8" fmla="*/ 24 w 24"/>
                <a:gd name="T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5">
                  <a:moveTo>
                    <a:pt x="24" y="2"/>
                  </a:moveTo>
                  <a:lnTo>
                    <a:pt x="19" y="0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4" name="Freeform 275">
              <a:extLst>
                <a:ext uri="{FF2B5EF4-FFF2-40B4-BE49-F238E27FC236}">
                  <a16:creationId xmlns:a16="http://schemas.microsoft.com/office/drawing/2014/main" id="{CC49DFF0-7A75-484D-B8D5-418E66E5D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7273925"/>
              <a:ext cx="39688" cy="95250"/>
            </a:xfrm>
            <a:custGeom>
              <a:avLst/>
              <a:gdLst>
                <a:gd name="T0" fmla="*/ 15 w 15"/>
                <a:gd name="T1" fmla="*/ 28 h 35"/>
                <a:gd name="T2" fmla="*/ 14 w 15"/>
                <a:gd name="T3" fmla="*/ 0 h 35"/>
                <a:gd name="T4" fmla="*/ 12 w 15"/>
                <a:gd name="T5" fmla="*/ 0 h 35"/>
                <a:gd name="T6" fmla="*/ 0 w 15"/>
                <a:gd name="T7" fmla="*/ 1 h 35"/>
                <a:gd name="T8" fmla="*/ 0 w 15"/>
                <a:gd name="T9" fmla="*/ 28 h 35"/>
                <a:gd name="T10" fmla="*/ 6 w 15"/>
                <a:gd name="T11" fmla="*/ 35 h 35"/>
                <a:gd name="T12" fmla="*/ 8 w 15"/>
                <a:gd name="T13" fmla="*/ 35 h 35"/>
                <a:gd name="T14" fmla="*/ 9 w 15"/>
                <a:gd name="T15" fmla="*/ 35 h 35"/>
                <a:gd name="T16" fmla="*/ 15 w 15"/>
                <a:gd name="T17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5">
                  <a:moveTo>
                    <a:pt x="15" y="28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3" y="34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9" y="35"/>
                  </a:cubicBezTo>
                  <a:cubicBezTo>
                    <a:pt x="12" y="34"/>
                    <a:pt x="15" y="31"/>
                    <a:pt x="15" y="28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5" name="Freeform 276">
              <a:extLst>
                <a:ext uri="{FF2B5EF4-FFF2-40B4-BE49-F238E27FC236}">
                  <a16:creationId xmlns:a16="http://schemas.microsoft.com/office/drawing/2014/main" id="{690ECCF5-35DF-46DD-B33C-BD1CA8D03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7273925"/>
              <a:ext cx="15875" cy="95250"/>
            </a:xfrm>
            <a:custGeom>
              <a:avLst/>
              <a:gdLst>
                <a:gd name="T0" fmla="*/ 6 w 6"/>
                <a:gd name="T1" fmla="*/ 28 h 35"/>
                <a:gd name="T2" fmla="*/ 5 w 6"/>
                <a:gd name="T3" fmla="*/ 0 h 35"/>
                <a:gd name="T4" fmla="*/ 3 w 6"/>
                <a:gd name="T5" fmla="*/ 0 h 35"/>
                <a:gd name="T6" fmla="*/ 0 w 6"/>
                <a:gd name="T7" fmla="*/ 35 h 35"/>
                <a:gd name="T8" fmla="*/ 6 w 6"/>
                <a:gd name="T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5">
                  <a:moveTo>
                    <a:pt x="6" y="28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1"/>
                    <a:pt x="0" y="35"/>
                    <a:pt x="0" y="35"/>
                  </a:cubicBezTo>
                  <a:cubicBezTo>
                    <a:pt x="3" y="34"/>
                    <a:pt x="6" y="31"/>
                    <a:pt x="6" y="28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6" name="Freeform 277">
              <a:extLst>
                <a:ext uri="{FF2B5EF4-FFF2-40B4-BE49-F238E27FC236}">
                  <a16:creationId xmlns:a16="http://schemas.microsoft.com/office/drawing/2014/main" id="{BDAB7204-9D08-42E1-8A7F-1CE1C864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7223125"/>
              <a:ext cx="125413" cy="195263"/>
            </a:xfrm>
            <a:custGeom>
              <a:avLst/>
              <a:gdLst>
                <a:gd name="T0" fmla="*/ 37 w 46"/>
                <a:gd name="T1" fmla="*/ 5 h 72"/>
                <a:gd name="T2" fmla="*/ 27 w 46"/>
                <a:gd name="T3" fmla="*/ 2 h 72"/>
                <a:gd name="T4" fmla="*/ 25 w 46"/>
                <a:gd name="T5" fmla="*/ 1 h 72"/>
                <a:gd name="T6" fmla="*/ 18 w 46"/>
                <a:gd name="T7" fmla="*/ 6 h 72"/>
                <a:gd name="T8" fmla="*/ 1 w 46"/>
                <a:gd name="T9" fmla="*/ 60 h 72"/>
                <a:gd name="T10" fmla="*/ 5 w 46"/>
                <a:gd name="T11" fmla="*/ 68 h 72"/>
                <a:gd name="T12" fmla="*/ 38 w 46"/>
                <a:gd name="T13" fmla="*/ 41 h 72"/>
                <a:gd name="T14" fmla="*/ 44 w 46"/>
                <a:gd name="T15" fmla="*/ 21 h 72"/>
                <a:gd name="T16" fmla="*/ 37 w 46"/>
                <a:gd name="T17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2">
                  <a:moveTo>
                    <a:pt x="37" y="5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9" y="3"/>
                    <a:pt x="18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17" y="72"/>
                    <a:pt x="34" y="56"/>
                    <a:pt x="38" y="4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6" y="14"/>
                    <a:pt x="43" y="7"/>
                    <a:pt x="37" y="5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7" name="Freeform 278">
              <a:extLst>
                <a:ext uri="{FF2B5EF4-FFF2-40B4-BE49-F238E27FC236}">
                  <a16:creationId xmlns:a16="http://schemas.microsoft.com/office/drawing/2014/main" id="{23164CEA-2864-492E-8D94-989783D4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7223125"/>
              <a:ext cx="73025" cy="190500"/>
            </a:xfrm>
            <a:custGeom>
              <a:avLst/>
              <a:gdLst>
                <a:gd name="T0" fmla="*/ 27 w 27"/>
                <a:gd name="T1" fmla="*/ 2 h 70"/>
                <a:gd name="T2" fmla="*/ 25 w 27"/>
                <a:gd name="T3" fmla="*/ 1 h 70"/>
                <a:gd name="T4" fmla="*/ 18 w 27"/>
                <a:gd name="T5" fmla="*/ 6 h 70"/>
                <a:gd name="T6" fmla="*/ 1 w 27"/>
                <a:gd name="T7" fmla="*/ 60 h 70"/>
                <a:gd name="T8" fmla="*/ 5 w 27"/>
                <a:gd name="T9" fmla="*/ 68 h 70"/>
                <a:gd name="T10" fmla="*/ 27 w 27"/>
                <a:gd name="T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70">
                  <a:moveTo>
                    <a:pt x="27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9" y="3"/>
                    <a:pt x="18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10" y="70"/>
                    <a:pt x="13" y="25"/>
                    <a:pt x="27" y="2"/>
                  </a:cubicBezTo>
                  <a:close/>
                </a:path>
              </a:pathLst>
            </a:custGeom>
            <a:solidFill>
              <a:srgbClr val="F7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88" name="Freeform 279">
              <a:extLst>
                <a:ext uri="{FF2B5EF4-FFF2-40B4-BE49-F238E27FC236}">
                  <a16:creationId xmlns:a16="http://schemas.microsoft.com/office/drawing/2014/main" id="{A1748A14-FF22-42C8-B74D-DE205CBA1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6094413"/>
              <a:ext cx="312738" cy="1117600"/>
            </a:xfrm>
            <a:custGeom>
              <a:avLst/>
              <a:gdLst>
                <a:gd name="T0" fmla="*/ 37 w 115"/>
                <a:gd name="T1" fmla="*/ 39 h 412"/>
                <a:gd name="T2" fmla="*/ 27 w 115"/>
                <a:gd name="T3" fmla="*/ 231 h 412"/>
                <a:gd name="T4" fmla="*/ 0 w 115"/>
                <a:gd name="T5" fmla="*/ 403 h 412"/>
                <a:gd name="T6" fmla="*/ 27 w 115"/>
                <a:gd name="T7" fmla="*/ 412 h 412"/>
                <a:gd name="T8" fmla="*/ 70 w 115"/>
                <a:gd name="T9" fmla="*/ 239 h 412"/>
                <a:gd name="T10" fmla="*/ 114 w 115"/>
                <a:gd name="T11" fmla="*/ 40 h 412"/>
                <a:gd name="T12" fmla="*/ 111 w 115"/>
                <a:gd name="T13" fmla="*/ 26 h 412"/>
                <a:gd name="T14" fmla="*/ 66 w 115"/>
                <a:gd name="T15" fmla="*/ 4 h 412"/>
                <a:gd name="T16" fmla="*/ 37 w 115"/>
                <a:gd name="T17" fmla="*/ 3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412">
                  <a:moveTo>
                    <a:pt x="37" y="39"/>
                  </a:moveTo>
                  <a:cubicBezTo>
                    <a:pt x="27" y="231"/>
                    <a:pt x="27" y="231"/>
                    <a:pt x="27" y="231"/>
                  </a:cubicBezTo>
                  <a:cubicBezTo>
                    <a:pt x="26" y="267"/>
                    <a:pt x="14" y="334"/>
                    <a:pt x="0" y="403"/>
                  </a:cubicBezTo>
                  <a:cubicBezTo>
                    <a:pt x="27" y="412"/>
                    <a:pt x="27" y="412"/>
                    <a:pt x="27" y="412"/>
                  </a:cubicBezTo>
                  <a:cubicBezTo>
                    <a:pt x="32" y="368"/>
                    <a:pt x="49" y="306"/>
                    <a:pt x="70" y="239"/>
                  </a:cubicBezTo>
                  <a:cubicBezTo>
                    <a:pt x="93" y="170"/>
                    <a:pt x="110" y="102"/>
                    <a:pt x="114" y="40"/>
                  </a:cubicBezTo>
                  <a:cubicBezTo>
                    <a:pt x="115" y="35"/>
                    <a:pt x="114" y="30"/>
                    <a:pt x="111" y="26"/>
                  </a:cubicBezTo>
                  <a:cubicBezTo>
                    <a:pt x="101" y="7"/>
                    <a:pt x="85" y="0"/>
                    <a:pt x="66" y="4"/>
                  </a:cubicBezTo>
                  <a:cubicBezTo>
                    <a:pt x="50" y="8"/>
                    <a:pt x="38" y="22"/>
                    <a:pt x="37" y="39"/>
                  </a:cubicBezTo>
                  <a:close/>
                </a:path>
              </a:pathLst>
            </a:custGeom>
            <a:solidFill>
              <a:srgbClr val="46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F8340521-F061-4D59-AA77-4542DD702879}"/>
              </a:ext>
            </a:extLst>
          </p:cNvPr>
          <p:cNvGrpSpPr/>
          <p:nvPr/>
        </p:nvGrpSpPr>
        <p:grpSpPr>
          <a:xfrm>
            <a:off x="10678185" y="3919928"/>
            <a:ext cx="1100639" cy="1169855"/>
            <a:chOff x="22850475" y="7893050"/>
            <a:chExt cx="1539875" cy="1636713"/>
          </a:xfrm>
        </p:grpSpPr>
        <p:sp>
          <p:nvSpPr>
            <p:cNvPr id="366" name="Freeform 357">
              <a:extLst>
                <a:ext uri="{FF2B5EF4-FFF2-40B4-BE49-F238E27FC236}">
                  <a16:creationId xmlns:a16="http://schemas.microsoft.com/office/drawing/2014/main" id="{F5027F75-DFEA-49E4-A6D1-0E2247A84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8788" y="8845550"/>
              <a:ext cx="247650" cy="163513"/>
            </a:xfrm>
            <a:custGeom>
              <a:avLst/>
              <a:gdLst>
                <a:gd name="T0" fmla="*/ 0 w 156"/>
                <a:gd name="T1" fmla="*/ 103 h 103"/>
                <a:gd name="T2" fmla="*/ 4 w 156"/>
                <a:gd name="T3" fmla="*/ 82 h 103"/>
                <a:gd name="T4" fmla="*/ 140 w 156"/>
                <a:gd name="T5" fmla="*/ 0 h 103"/>
                <a:gd name="T6" fmla="*/ 156 w 156"/>
                <a:gd name="T7" fmla="*/ 22 h 103"/>
                <a:gd name="T8" fmla="*/ 0 w 156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3">
                  <a:moveTo>
                    <a:pt x="0" y="103"/>
                  </a:moveTo>
                  <a:lnTo>
                    <a:pt x="4" y="82"/>
                  </a:lnTo>
                  <a:lnTo>
                    <a:pt x="140" y="0"/>
                  </a:lnTo>
                  <a:lnTo>
                    <a:pt x="156" y="22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673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7" name="Freeform 358">
              <a:extLst>
                <a:ext uri="{FF2B5EF4-FFF2-40B4-BE49-F238E27FC236}">
                  <a16:creationId xmlns:a16="http://schemas.microsoft.com/office/drawing/2014/main" id="{866CC34F-C443-47F6-981D-B91AB8E95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8788" y="8845550"/>
              <a:ext cx="247650" cy="163513"/>
            </a:xfrm>
            <a:custGeom>
              <a:avLst/>
              <a:gdLst>
                <a:gd name="T0" fmla="*/ 0 w 156"/>
                <a:gd name="T1" fmla="*/ 103 h 103"/>
                <a:gd name="T2" fmla="*/ 4 w 156"/>
                <a:gd name="T3" fmla="*/ 82 h 103"/>
                <a:gd name="T4" fmla="*/ 140 w 156"/>
                <a:gd name="T5" fmla="*/ 0 h 103"/>
                <a:gd name="T6" fmla="*/ 156 w 156"/>
                <a:gd name="T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03">
                  <a:moveTo>
                    <a:pt x="0" y="103"/>
                  </a:moveTo>
                  <a:lnTo>
                    <a:pt x="4" y="82"/>
                  </a:lnTo>
                  <a:lnTo>
                    <a:pt x="140" y="0"/>
                  </a:lnTo>
                  <a:lnTo>
                    <a:pt x="156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8" name="Freeform 359">
              <a:extLst>
                <a:ext uri="{FF2B5EF4-FFF2-40B4-BE49-F238E27FC236}">
                  <a16:creationId xmlns:a16="http://schemas.microsoft.com/office/drawing/2014/main" id="{C24E0F34-4210-46F0-9F46-02FBDA065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5888" y="7988300"/>
              <a:ext cx="1073150" cy="1093788"/>
            </a:xfrm>
            <a:custGeom>
              <a:avLst/>
              <a:gdLst>
                <a:gd name="T0" fmla="*/ 316 w 396"/>
                <a:gd name="T1" fmla="*/ 403 h 403"/>
                <a:gd name="T2" fmla="*/ 260 w 396"/>
                <a:gd name="T3" fmla="*/ 363 h 403"/>
                <a:gd name="T4" fmla="*/ 0 w 396"/>
                <a:gd name="T5" fmla="*/ 177 h 403"/>
                <a:gd name="T6" fmla="*/ 285 w 396"/>
                <a:gd name="T7" fmla="*/ 0 h 403"/>
                <a:gd name="T8" fmla="*/ 375 w 396"/>
                <a:gd name="T9" fmla="*/ 290 h 403"/>
                <a:gd name="T10" fmla="*/ 396 w 396"/>
                <a:gd name="T11" fmla="*/ 359 h 403"/>
                <a:gd name="T12" fmla="*/ 316 w 396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6" h="403">
                  <a:moveTo>
                    <a:pt x="316" y="403"/>
                  </a:moveTo>
                  <a:cubicBezTo>
                    <a:pt x="260" y="363"/>
                    <a:pt x="260" y="363"/>
                    <a:pt x="260" y="363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375" y="290"/>
                    <a:pt x="375" y="290"/>
                    <a:pt x="375" y="290"/>
                  </a:cubicBezTo>
                  <a:cubicBezTo>
                    <a:pt x="396" y="359"/>
                    <a:pt x="396" y="359"/>
                    <a:pt x="396" y="359"/>
                  </a:cubicBezTo>
                  <a:cubicBezTo>
                    <a:pt x="375" y="386"/>
                    <a:pt x="348" y="400"/>
                    <a:pt x="316" y="403"/>
                  </a:cubicBezTo>
                  <a:close/>
                </a:path>
              </a:pathLst>
            </a:custGeom>
            <a:solidFill>
              <a:srgbClr val="813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9" name="Freeform 360">
              <a:extLst>
                <a:ext uri="{FF2B5EF4-FFF2-40B4-BE49-F238E27FC236}">
                  <a16:creationId xmlns:a16="http://schemas.microsoft.com/office/drawing/2014/main" id="{9C0E2A4D-8A69-43CE-BB85-5D5882921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8788" y="8878888"/>
              <a:ext cx="333375" cy="203200"/>
            </a:xfrm>
            <a:custGeom>
              <a:avLst/>
              <a:gdLst>
                <a:gd name="T0" fmla="*/ 147 w 210"/>
                <a:gd name="T1" fmla="*/ 0 h 128"/>
                <a:gd name="T2" fmla="*/ 0 w 210"/>
                <a:gd name="T3" fmla="*/ 82 h 128"/>
                <a:gd name="T4" fmla="*/ 29 w 210"/>
                <a:gd name="T5" fmla="*/ 128 h 128"/>
                <a:gd name="T6" fmla="*/ 210 w 210"/>
                <a:gd name="T7" fmla="*/ 46 h 128"/>
                <a:gd name="T8" fmla="*/ 147 w 210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28">
                  <a:moveTo>
                    <a:pt x="147" y="0"/>
                  </a:moveTo>
                  <a:lnTo>
                    <a:pt x="0" y="82"/>
                  </a:lnTo>
                  <a:lnTo>
                    <a:pt x="29" y="128"/>
                  </a:lnTo>
                  <a:lnTo>
                    <a:pt x="210" y="4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813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0" name="Freeform 361">
              <a:extLst>
                <a:ext uri="{FF2B5EF4-FFF2-40B4-BE49-F238E27FC236}">
                  <a16:creationId xmlns:a16="http://schemas.microsoft.com/office/drawing/2014/main" id="{01B32F96-5114-4F97-9428-D6C7C9FD7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8788" y="8878888"/>
              <a:ext cx="333375" cy="203200"/>
            </a:xfrm>
            <a:custGeom>
              <a:avLst/>
              <a:gdLst>
                <a:gd name="T0" fmla="*/ 147 w 210"/>
                <a:gd name="T1" fmla="*/ 0 h 128"/>
                <a:gd name="T2" fmla="*/ 0 w 210"/>
                <a:gd name="T3" fmla="*/ 82 h 128"/>
                <a:gd name="T4" fmla="*/ 29 w 210"/>
                <a:gd name="T5" fmla="*/ 128 h 128"/>
                <a:gd name="T6" fmla="*/ 210 w 210"/>
                <a:gd name="T7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28">
                  <a:moveTo>
                    <a:pt x="147" y="0"/>
                  </a:moveTo>
                  <a:lnTo>
                    <a:pt x="0" y="82"/>
                  </a:lnTo>
                  <a:lnTo>
                    <a:pt x="29" y="128"/>
                  </a:lnTo>
                  <a:lnTo>
                    <a:pt x="210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1" name="Freeform 362">
              <a:extLst>
                <a:ext uri="{FF2B5EF4-FFF2-40B4-BE49-F238E27FC236}">
                  <a16:creationId xmlns:a16="http://schemas.microsoft.com/office/drawing/2014/main" id="{754BB10E-93E4-431F-B58B-BD42716FC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3338" y="7893050"/>
              <a:ext cx="889000" cy="619125"/>
            </a:xfrm>
            <a:custGeom>
              <a:avLst/>
              <a:gdLst>
                <a:gd name="T0" fmla="*/ 202 w 328"/>
                <a:gd name="T1" fmla="*/ 180 h 228"/>
                <a:gd name="T2" fmla="*/ 132 w 328"/>
                <a:gd name="T3" fmla="*/ 211 h 228"/>
                <a:gd name="T4" fmla="*/ 19 w 328"/>
                <a:gd name="T5" fmla="*/ 201 h 228"/>
                <a:gd name="T6" fmla="*/ 132 w 328"/>
                <a:gd name="T7" fmla="*/ 55 h 228"/>
                <a:gd name="T8" fmla="*/ 315 w 328"/>
                <a:gd name="T9" fmla="*/ 35 h 228"/>
                <a:gd name="T10" fmla="*/ 268 w 328"/>
                <a:gd name="T11" fmla="*/ 134 h 228"/>
                <a:gd name="T12" fmla="*/ 202 w 328"/>
                <a:gd name="T13" fmla="*/ 18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228">
                  <a:moveTo>
                    <a:pt x="202" y="180"/>
                  </a:moveTo>
                  <a:cubicBezTo>
                    <a:pt x="178" y="194"/>
                    <a:pt x="154" y="204"/>
                    <a:pt x="132" y="211"/>
                  </a:cubicBezTo>
                  <a:cubicBezTo>
                    <a:pt x="78" y="228"/>
                    <a:pt x="33" y="225"/>
                    <a:pt x="19" y="201"/>
                  </a:cubicBezTo>
                  <a:cubicBezTo>
                    <a:pt x="0" y="166"/>
                    <a:pt x="50" y="101"/>
                    <a:pt x="132" y="55"/>
                  </a:cubicBezTo>
                  <a:cubicBezTo>
                    <a:pt x="214" y="9"/>
                    <a:pt x="296" y="0"/>
                    <a:pt x="315" y="35"/>
                  </a:cubicBezTo>
                  <a:cubicBezTo>
                    <a:pt x="328" y="58"/>
                    <a:pt x="309" y="97"/>
                    <a:pt x="268" y="134"/>
                  </a:cubicBezTo>
                  <a:cubicBezTo>
                    <a:pt x="250" y="150"/>
                    <a:pt x="228" y="166"/>
                    <a:pt x="202" y="180"/>
                  </a:cubicBezTo>
                  <a:close/>
                </a:path>
              </a:pathLst>
            </a:custGeom>
            <a:solidFill>
              <a:srgbClr val="D9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2" name="Freeform 363">
              <a:extLst>
                <a:ext uri="{FF2B5EF4-FFF2-40B4-BE49-F238E27FC236}">
                  <a16:creationId xmlns:a16="http://schemas.microsoft.com/office/drawing/2014/main" id="{BA5E3BE0-6768-480A-92A1-2752962FF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2738" y="8115300"/>
              <a:ext cx="447675" cy="350838"/>
            </a:xfrm>
            <a:custGeom>
              <a:avLst/>
              <a:gdLst>
                <a:gd name="T0" fmla="*/ 99 w 165"/>
                <a:gd name="T1" fmla="*/ 98 h 129"/>
                <a:gd name="T2" fmla="*/ 29 w 165"/>
                <a:gd name="T3" fmla="*/ 129 h 129"/>
                <a:gd name="T4" fmla="*/ 0 w 165"/>
                <a:gd name="T5" fmla="*/ 72 h 129"/>
                <a:gd name="T6" fmla="*/ 128 w 165"/>
                <a:gd name="T7" fmla="*/ 0 h 129"/>
                <a:gd name="T8" fmla="*/ 165 w 165"/>
                <a:gd name="T9" fmla="*/ 51 h 129"/>
                <a:gd name="T10" fmla="*/ 165 w 165"/>
                <a:gd name="T11" fmla="*/ 52 h 129"/>
                <a:gd name="T12" fmla="*/ 99 w 165"/>
                <a:gd name="T13" fmla="*/ 9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29">
                  <a:moveTo>
                    <a:pt x="99" y="98"/>
                  </a:moveTo>
                  <a:cubicBezTo>
                    <a:pt x="75" y="112"/>
                    <a:pt x="51" y="122"/>
                    <a:pt x="29" y="12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47" y="68"/>
                    <a:pt x="125" y="84"/>
                    <a:pt x="99" y="98"/>
                  </a:cubicBezTo>
                  <a:close/>
                </a:path>
              </a:pathLst>
            </a:custGeom>
            <a:solidFill>
              <a:srgbClr val="C9D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3" name="Freeform 364">
              <a:extLst>
                <a:ext uri="{FF2B5EF4-FFF2-40B4-BE49-F238E27FC236}">
                  <a16:creationId xmlns:a16="http://schemas.microsoft.com/office/drawing/2014/main" id="{A920006D-B68A-4768-8CCC-DCBE77EBD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2100" y="8075613"/>
              <a:ext cx="388938" cy="276225"/>
            </a:xfrm>
            <a:custGeom>
              <a:avLst/>
              <a:gdLst>
                <a:gd name="T0" fmla="*/ 87 w 144"/>
                <a:gd name="T1" fmla="*/ 78 h 102"/>
                <a:gd name="T2" fmla="*/ 8 w 144"/>
                <a:gd name="T3" fmla="*/ 87 h 102"/>
                <a:gd name="T4" fmla="*/ 57 w 144"/>
                <a:gd name="T5" fmla="*/ 24 h 102"/>
                <a:gd name="T6" fmla="*/ 136 w 144"/>
                <a:gd name="T7" fmla="*/ 15 h 102"/>
                <a:gd name="T8" fmla="*/ 87 w 144"/>
                <a:gd name="T9" fmla="*/ 7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2">
                  <a:moveTo>
                    <a:pt x="87" y="78"/>
                  </a:moveTo>
                  <a:cubicBezTo>
                    <a:pt x="52" y="98"/>
                    <a:pt x="17" y="102"/>
                    <a:pt x="8" y="87"/>
                  </a:cubicBezTo>
                  <a:cubicBezTo>
                    <a:pt x="0" y="72"/>
                    <a:pt x="22" y="44"/>
                    <a:pt x="57" y="24"/>
                  </a:cubicBezTo>
                  <a:cubicBezTo>
                    <a:pt x="92" y="4"/>
                    <a:pt x="128" y="0"/>
                    <a:pt x="136" y="15"/>
                  </a:cubicBezTo>
                  <a:cubicBezTo>
                    <a:pt x="144" y="30"/>
                    <a:pt x="123" y="58"/>
                    <a:pt x="87" y="78"/>
                  </a:cubicBezTo>
                  <a:close/>
                </a:path>
              </a:pathLst>
            </a:custGeom>
            <a:solidFill>
              <a:srgbClr val="C0C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4" name="Freeform 365">
              <a:extLst>
                <a:ext uri="{FF2B5EF4-FFF2-40B4-BE49-F238E27FC236}">
                  <a16:creationId xmlns:a16="http://schemas.microsoft.com/office/drawing/2014/main" id="{33F5EB0E-9FBB-4C1B-A26D-4A6AE181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9150" y="8775700"/>
              <a:ext cx="369888" cy="306388"/>
            </a:xfrm>
            <a:custGeom>
              <a:avLst/>
              <a:gdLst>
                <a:gd name="T0" fmla="*/ 56 w 136"/>
                <a:gd name="T1" fmla="*/ 113 h 113"/>
                <a:gd name="T2" fmla="*/ 0 w 136"/>
                <a:gd name="T3" fmla="*/ 73 h 113"/>
                <a:gd name="T4" fmla="*/ 2 w 136"/>
                <a:gd name="T5" fmla="*/ 72 h 113"/>
                <a:gd name="T6" fmla="*/ 114 w 136"/>
                <a:gd name="T7" fmla="*/ 1 h 113"/>
                <a:gd name="T8" fmla="*/ 115 w 136"/>
                <a:gd name="T9" fmla="*/ 0 h 113"/>
                <a:gd name="T10" fmla="*/ 136 w 136"/>
                <a:gd name="T11" fmla="*/ 69 h 113"/>
                <a:gd name="T12" fmla="*/ 56 w 136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3">
                  <a:moveTo>
                    <a:pt x="56" y="11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86" y="55"/>
                    <a:pt x="114" y="1"/>
                    <a:pt x="114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15" y="96"/>
                    <a:pt x="88" y="110"/>
                    <a:pt x="56" y="113"/>
                  </a:cubicBezTo>
                  <a:close/>
                </a:path>
              </a:pathLst>
            </a:custGeom>
            <a:solidFill>
              <a:srgbClr val="673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5" name="Freeform 366">
              <a:extLst>
                <a:ext uri="{FF2B5EF4-FFF2-40B4-BE49-F238E27FC236}">
                  <a16:creationId xmlns:a16="http://schemas.microsoft.com/office/drawing/2014/main" id="{144B8FA8-0959-475A-B3B2-43AEADDD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3338" y="7893050"/>
              <a:ext cx="889000" cy="619125"/>
            </a:xfrm>
            <a:custGeom>
              <a:avLst/>
              <a:gdLst>
                <a:gd name="T0" fmla="*/ 202 w 328"/>
                <a:gd name="T1" fmla="*/ 180 h 228"/>
                <a:gd name="T2" fmla="*/ 132 w 328"/>
                <a:gd name="T3" fmla="*/ 211 h 228"/>
                <a:gd name="T4" fmla="*/ 19 w 328"/>
                <a:gd name="T5" fmla="*/ 201 h 228"/>
                <a:gd name="T6" fmla="*/ 132 w 328"/>
                <a:gd name="T7" fmla="*/ 55 h 228"/>
                <a:gd name="T8" fmla="*/ 315 w 328"/>
                <a:gd name="T9" fmla="*/ 35 h 228"/>
                <a:gd name="T10" fmla="*/ 268 w 328"/>
                <a:gd name="T11" fmla="*/ 134 h 228"/>
                <a:gd name="T12" fmla="*/ 202 w 328"/>
                <a:gd name="T13" fmla="*/ 18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228">
                  <a:moveTo>
                    <a:pt x="202" y="180"/>
                  </a:moveTo>
                  <a:cubicBezTo>
                    <a:pt x="178" y="194"/>
                    <a:pt x="154" y="204"/>
                    <a:pt x="132" y="211"/>
                  </a:cubicBezTo>
                  <a:cubicBezTo>
                    <a:pt x="78" y="228"/>
                    <a:pt x="33" y="225"/>
                    <a:pt x="19" y="201"/>
                  </a:cubicBezTo>
                  <a:cubicBezTo>
                    <a:pt x="0" y="166"/>
                    <a:pt x="50" y="101"/>
                    <a:pt x="132" y="55"/>
                  </a:cubicBezTo>
                  <a:cubicBezTo>
                    <a:pt x="214" y="9"/>
                    <a:pt x="296" y="0"/>
                    <a:pt x="315" y="35"/>
                  </a:cubicBezTo>
                  <a:cubicBezTo>
                    <a:pt x="328" y="58"/>
                    <a:pt x="309" y="97"/>
                    <a:pt x="268" y="134"/>
                  </a:cubicBezTo>
                  <a:cubicBezTo>
                    <a:pt x="250" y="150"/>
                    <a:pt x="228" y="166"/>
                    <a:pt x="202" y="180"/>
                  </a:cubicBez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6" name="Rectangle 367">
              <a:extLst>
                <a:ext uri="{FF2B5EF4-FFF2-40B4-BE49-F238E27FC236}">
                  <a16:creationId xmlns:a16="http://schemas.microsoft.com/office/drawing/2014/main" id="{888BD1D2-97B7-44AA-AD37-1EF64F8B8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1350" y="8674100"/>
              <a:ext cx="704850" cy="855663"/>
            </a:xfrm>
            <a:prstGeom prst="rect">
              <a:avLst/>
            </a:prstGeom>
            <a:solidFill>
              <a:srgbClr val="320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7" name="Freeform 368">
              <a:extLst>
                <a:ext uri="{FF2B5EF4-FFF2-40B4-BE49-F238E27FC236}">
                  <a16:creationId xmlns:a16="http://schemas.microsoft.com/office/drawing/2014/main" id="{B83F8B8D-D458-401B-98CB-5FCD5574F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1350" y="8505825"/>
              <a:ext cx="889000" cy="171450"/>
            </a:xfrm>
            <a:custGeom>
              <a:avLst/>
              <a:gdLst>
                <a:gd name="T0" fmla="*/ 444 w 560"/>
                <a:gd name="T1" fmla="*/ 108 h 108"/>
                <a:gd name="T2" fmla="*/ 0 w 560"/>
                <a:gd name="T3" fmla="*/ 108 h 108"/>
                <a:gd name="T4" fmla="*/ 116 w 560"/>
                <a:gd name="T5" fmla="*/ 0 h 108"/>
                <a:gd name="T6" fmla="*/ 560 w 560"/>
                <a:gd name="T7" fmla="*/ 0 h 108"/>
                <a:gd name="T8" fmla="*/ 444 w 560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108">
                  <a:moveTo>
                    <a:pt x="444" y="108"/>
                  </a:moveTo>
                  <a:lnTo>
                    <a:pt x="0" y="108"/>
                  </a:lnTo>
                  <a:lnTo>
                    <a:pt x="116" y="0"/>
                  </a:lnTo>
                  <a:lnTo>
                    <a:pt x="560" y="0"/>
                  </a:lnTo>
                  <a:lnTo>
                    <a:pt x="444" y="108"/>
                  </a:lnTo>
                  <a:close/>
                </a:path>
              </a:pathLst>
            </a:custGeom>
            <a:solidFill>
              <a:srgbClr val="4A1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8" name="Rectangle 369">
              <a:extLst>
                <a:ext uri="{FF2B5EF4-FFF2-40B4-BE49-F238E27FC236}">
                  <a16:creationId xmlns:a16="http://schemas.microsoft.com/office/drawing/2014/main" id="{F0CB2E18-9DD9-47E2-8023-AB5BB0E4D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8425" y="8674100"/>
              <a:ext cx="542925" cy="855663"/>
            </a:xfrm>
            <a:prstGeom prst="rect">
              <a:avLst/>
            </a:prstGeom>
            <a:solidFill>
              <a:srgbClr val="799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79" name="Freeform 370">
              <a:extLst>
                <a:ext uri="{FF2B5EF4-FFF2-40B4-BE49-F238E27FC236}">
                  <a16:creationId xmlns:a16="http://schemas.microsoft.com/office/drawing/2014/main" id="{BF3EDAC9-1B4B-4951-A174-CFCD9977E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50475" y="8505825"/>
              <a:ext cx="650875" cy="171450"/>
            </a:xfrm>
            <a:custGeom>
              <a:avLst/>
              <a:gdLst>
                <a:gd name="T0" fmla="*/ 410 w 410"/>
                <a:gd name="T1" fmla="*/ 108 h 108"/>
                <a:gd name="T2" fmla="*/ 68 w 410"/>
                <a:gd name="T3" fmla="*/ 108 h 108"/>
                <a:gd name="T4" fmla="*/ 0 w 410"/>
                <a:gd name="T5" fmla="*/ 0 h 108"/>
                <a:gd name="T6" fmla="*/ 342 w 410"/>
                <a:gd name="T7" fmla="*/ 0 h 108"/>
                <a:gd name="T8" fmla="*/ 410 w 410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108">
                  <a:moveTo>
                    <a:pt x="410" y="108"/>
                  </a:moveTo>
                  <a:lnTo>
                    <a:pt x="68" y="108"/>
                  </a:lnTo>
                  <a:lnTo>
                    <a:pt x="0" y="0"/>
                  </a:lnTo>
                  <a:lnTo>
                    <a:pt x="342" y="0"/>
                  </a:lnTo>
                  <a:lnTo>
                    <a:pt x="410" y="108"/>
                  </a:lnTo>
                  <a:close/>
                </a:path>
              </a:pathLst>
            </a:custGeom>
            <a:solidFill>
              <a:srgbClr val="A0B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8340557-6467-431B-B689-B2E4CA2D9412}"/>
              </a:ext>
            </a:extLst>
          </p:cNvPr>
          <p:cNvGrpSpPr/>
          <p:nvPr/>
        </p:nvGrpSpPr>
        <p:grpSpPr>
          <a:xfrm>
            <a:off x="9221947" y="3065170"/>
            <a:ext cx="623013" cy="548410"/>
            <a:chOff x="18707100" y="6783388"/>
            <a:chExt cx="1246188" cy="1096962"/>
          </a:xfrm>
        </p:grpSpPr>
        <p:sp>
          <p:nvSpPr>
            <p:cNvPr id="380" name="Freeform 371">
              <a:extLst>
                <a:ext uri="{FF2B5EF4-FFF2-40B4-BE49-F238E27FC236}">
                  <a16:creationId xmlns:a16="http://schemas.microsoft.com/office/drawing/2014/main" id="{4594D156-2B26-465A-8717-6B3846E64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7100" y="6783388"/>
              <a:ext cx="1246188" cy="841375"/>
            </a:xfrm>
            <a:custGeom>
              <a:avLst/>
              <a:gdLst>
                <a:gd name="T0" fmla="*/ 423 w 460"/>
                <a:gd name="T1" fmla="*/ 310 h 310"/>
                <a:gd name="T2" fmla="*/ 38 w 460"/>
                <a:gd name="T3" fmla="*/ 310 h 310"/>
                <a:gd name="T4" fmla="*/ 0 w 460"/>
                <a:gd name="T5" fmla="*/ 272 h 310"/>
                <a:gd name="T6" fmla="*/ 0 w 460"/>
                <a:gd name="T7" fmla="*/ 38 h 310"/>
                <a:gd name="T8" fmla="*/ 38 w 460"/>
                <a:gd name="T9" fmla="*/ 0 h 310"/>
                <a:gd name="T10" fmla="*/ 423 w 460"/>
                <a:gd name="T11" fmla="*/ 0 h 310"/>
                <a:gd name="T12" fmla="*/ 460 w 460"/>
                <a:gd name="T13" fmla="*/ 38 h 310"/>
                <a:gd name="T14" fmla="*/ 460 w 460"/>
                <a:gd name="T15" fmla="*/ 272 h 310"/>
                <a:gd name="T16" fmla="*/ 423 w 460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310">
                  <a:moveTo>
                    <a:pt x="423" y="310"/>
                  </a:moveTo>
                  <a:cubicBezTo>
                    <a:pt x="38" y="310"/>
                    <a:pt x="38" y="310"/>
                    <a:pt x="38" y="310"/>
                  </a:cubicBezTo>
                  <a:cubicBezTo>
                    <a:pt x="17" y="310"/>
                    <a:pt x="0" y="293"/>
                    <a:pt x="0" y="27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43" y="0"/>
                    <a:pt x="460" y="17"/>
                    <a:pt x="460" y="38"/>
                  </a:cubicBezTo>
                  <a:cubicBezTo>
                    <a:pt x="460" y="272"/>
                    <a:pt x="460" y="272"/>
                    <a:pt x="460" y="272"/>
                  </a:cubicBezTo>
                  <a:cubicBezTo>
                    <a:pt x="460" y="293"/>
                    <a:pt x="443" y="310"/>
                    <a:pt x="423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1" name="Oval 372">
              <a:extLst>
                <a:ext uri="{FF2B5EF4-FFF2-40B4-BE49-F238E27FC236}">
                  <a16:creationId xmlns:a16="http://schemas.microsoft.com/office/drawing/2014/main" id="{C43177F9-7FC2-49CF-95B3-504BA8429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6475" y="6864350"/>
              <a:ext cx="122238" cy="122238"/>
            </a:xfrm>
            <a:prstGeom prst="ellipse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2" name="Rectangle 373">
              <a:extLst>
                <a:ext uri="{FF2B5EF4-FFF2-40B4-BE49-F238E27FC236}">
                  <a16:creationId xmlns:a16="http://schemas.microsoft.com/office/drawing/2014/main" id="{000CC9D6-65C3-459A-B260-37D6DD333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6338" y="6891338"/>
              <a:ext cx="428625" cy="365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3" name="Rectangle 374">
              <a:extLst>
                <a:ext uri="{FF2B5EF4-FFF2-40B4-BE49-F238E27FC236}">
                  <a16:creationId xmlns:a16="http://schemas.microsoft.com/office/drawing/2014/main" id="{44712ABD-B534-41B3-88A9-B30DA5D1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6338" y="6948488"/>
              <a:ext cx="255588" cy="111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4" name="Rectangle 375">
              <a:extLst>
                <a:ext uri="{FF2B5EF4-FFF2-40B4-BE49-F238E27FC236}">
                  <a16:creationId xmlns:a16="http://schemas.microsoft.com/office/drawing/2014/main" id="{B18D290D-F0ED-4021-A230-5890BBCC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9175" y="7032625"/>
              <a:ext cx="1060450" cy="5016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5" name="Freeform 376">
              <a:extLst>
                <a:ext uri="{FF2B5EF4-FFF2-40B4-BE49-F238E27FC236}">
                  <a16:creationId xmlns:a16="http://schemas.microsoft.com/office/drawing/2014/main" id="{3C4005B4-F9BE-48E9-8D82-DED5708D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9075" y="7196138"/>
              <a:ext cx="120650" cy="176213"/>
            </a:xfrm>
            <a:custGeom>
              <a:avLst/>
              <a:gdLst>
                <a:gd name="T0" fmla="*/ 0 w 76"/>
                <a:gd name="T1" fmla="*/ 0 h 111"/>
                <a:gd name="T2" fmla="*/ 0 w 76"/>
                <a:gd name="T3" fmla="*/ 111 h 111"/>
                <a:gd name="T4" fmla="*/ 76 w 76"/>
                <a:gd name="T5" fmla="*/ 53 h 111"/>
                <a:gd name="T6" fmla="*/ 0 w 76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1">
                  <a:moveTo>
                    <a:pt x="0" y="0"/>
                  </a:moveTo>
                  <a:lnTo>
                    <a:pt x="0" y="111"/>
                  </a:lnTo>
                  <a:lnTo>
                    <a:pt x="76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6" name="Freeform 377">
              <a:extLst>
                <a:ext uri="{FF2B5EF4-FFF2-40B4-BE49-F238E27FC236}">
                  <a16:creationId xmlns:a16="http://schemas.microsoft.com/office/drawing/2014/main" id="{5542D337-46C1-495C-8127-0CF009AD0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9075" y="7196138"/>
              <a:ext cx="120650" cy="176213"/>
            </a:xfrm>
            <a:custGeom>
              <a:avLst/>
              <a:gdLst>
                <a:gd name="T0" fmla="*/ 0 w 76"/>
                <a:gd name="T1" fmla="*/ 0 h 111"/>
                <a:gd name="T2" fmla="*/ 0 w 76"/>
                <a:gd name="T3" fmla="*/ 111 h 111"/>
                <a:gd name="T4" fmla="*/ 76 w 76"/>
                <a:gd name="T5" fmla="*/ 53 h 111"/>
                <a:gd name="T6" fmla="*/ 0 w 76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1">
                  <a:moveTo>
                    <a:pt x="0" y="0"/>
                  </a:moveTo>
                  <a:lnTo>
                    <a:pt x="0" y="111"/>
                  </a:lnTo>
                  <a:lnTo>
                    <a:pt x="76" y="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7" name="Freeform 378">
              <a:extLst>
                <a:ext uri="{FF2B5EF4-FFF2-40B4-BE49-F238E27FC236}">
                  <a16:creationId xmlns:a16="http://schemas.microsoft.com/office/drawing/2014/main" id="{29B1243B-862F-44DD-BB07-B391D09BA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8538" y="7616825"/>
              <a:ext cx="115888" cy="263525"/>
            </a:xfrm>
            <a:custGeom>
              <a:avLst/>
              <a:gdLst>
                <a:gd name="T0" fmla="*/ 0 w 43"/>
                <a:gd name="T1" fmla="*/ 0 h 97"/>
                <a:gd name="T2" fmla="*/ 0 w 43"/>
                <a:gd name="T3" fmla="*/ 97 h 97"/>
                <a:gd name="T4" fmla="*/ 43 w 43"/>
                <a:gd name="T5" fmla="*/ 0 h 97"/>
                <a:gd name="T6" fmla="*/ 0 w 43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17" y="9"/>
                    <a:pt x="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47F2067-AF3F-46FF-BFFD-BAFFA40D08CC}"/>
              </a:ext>
            </a:extLst>
          </p:cNvPr>
          <p:cNvGrpSpPr/>
          <p:nvPr/>
        </p:nvGrpSpPr>
        <p:grpSpPr>
          <a:xfrm>
            <a:off x="9231471" y="2248507"/>
            <a:ext cx="693647" cy="744441"/>
            <a:chOff x="18726150" y="5149850"/>
            <a:chExt cx="1387475" cy="1489075"/>
          </a:xfrm>
        </p:grpSpPr>
        <p:sp>
          <p:nvSpPr>
            <p:cNvPr id="388" name="Rectangle 379">
              <a:extLst>
                <a:ext uri="{FF2B5EF4-FFF2-40B4-BE49-F238E27FC236}">
                  <a16:creationId xmlns:a16="http://schemas.microsoft.com/office/drawing/2014/main" id="{25820612-2CA8-488E-803D-B285EAF6F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6150" y="5149850"/>
              <a:ext cx="1387475" cy="1489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89" name="Rectangle 380">
              <a:extLst>
                <a:ext uri="{FF2B5EF4-FFF2-40B4-BE49-F238E27FC236}">
                  <a16:creationId xmlns:a16="http://schemas.microsoft.com/office/drawing/2014/main" id="{43B3959F-B24B-4C10-A864-D5157F0D3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6150" y="5149850"/>
              <a:ext cx="1387475" cy="122238"/>
            </a:xfrm>
            <a:prstGeom prst="rect">
              <a:avLst/>
            </a:prstGeom>
            <a:solidFill>
              <a:srgbClr val="ADC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0" name="Oval 381">
              <a:extLst>
                <a:ext uri="{FF2B5EF4-FFF2-40B4-BE49-F238E27FC236}">
                  <a16:creationId xmlns:a16="http://schemas.microsoft.com/office/drawing/2014/main" id="{6E7B693A-2119-428F-9F23-910AAB131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7425" y="5191125"/>
              <a:ext cx="42863" cy="4286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1" name="Oval 382">
              <a:extLst>
                <a:ext uri="{FF2B5EF4-FFF2-40B4-BE49-F238E27FC236}">
                  <a16:creationId xmlns:a16="http://schemas.microsoft.com/office/drawing/2014/main" id="{93612F06-AB98-4E99-A518-6F8480D02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1563" y="5191125"/>
              <a:ext cx="42863" cy="4286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2" name="Oval 383">
              <a:extLst>
                <a:ext uri="{FF2B5EF4-FFF2-40B4-BE49-F238E27FC236}">
                  <a16:creationId xmlns:a16="http://schemas.microsoft.com/office/drawing/2014/main" id="{6060BF8F-E493-4C45-A408-8ED7E669E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5700" y="5191125"/>
              <a:ext cx="42863" cy="42863"/>
            </a:xfrm>
            <a:prstGeom prst="ellipse">
              <a:avLst/>
            </a:prstGeom>
            <a:solidFill>
              <a:srgbClr val="7A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3" name="Rectangle 384">
              <a:extLst>
                <a:ext uri="{FF2B5EF4-FFF2-40B4-BE49-F238E27FC236}">
                  <a16:creationId xmlns:a16="http://schemas.microsoft.com/office/drawing/2014/main" id="{F9F7D49D-6418-4658-9012-255AFEAF8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5372100"/>
              <a:ext cx="157163" cy="157163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4" name="Rectangle 385">
              <a:extLst>
                <a:ext uri="{FF2B5EF4-FFF2-40B4-BE49-F238E27FC236}">
                  <a16:creationId xmlns:a16="http://schemas.microsoft.com/office/drawing/2014/main" id="{14546433-88B0-4E3E-8CCB-7A5AB086A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5597525"/>
              <a:ext cx="1160463" cy="4175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5" name="Rectangle 386">
              <a:extLst>
                <a:ext uri="{FF2B5EF4-FFF2-40B4-BE49-F238E27FC236}">
                  <a16:creationId xmlns:a16="http://schemas.microsoft.com/office/drawing/2014/main" id="{90688DA3-E607-4B76-A6C4-4EBCF6A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8413" y="5414963"/>
              <a:ext cx="762000" cy="381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6" name="Rectangle 387">
              <a:extLst>
                <a:ext uri="{FF2B5EF4-FFF2-40B4-BE49-F238E27FC236}">
                  <a16:creationId xmlns:a16="http://schemas.microsoft.com/office/drawing/2014/main" id="{EBB79448-12E7-4A2B-A1BA-BEF49AF5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8413" y="5475288"/>
              <a:ext cx="455613" cy="1111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7" name="Rectangle 388">
              <a:extLst>
                <a:ext uri="{FF2B5EF4-FFF2-40B4-BE49-F238E27FC236}">
                  <a16:creationId xmlns:a16="http://schemas.microsoft.com/office/drawing/2014/main" id="{9014C817-8E93-41A3-B35B-BDBD0A23C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148388"/>
              <a:ext cx="474663" cy="34925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8" name="Rectangle 389">
              <a:extLst>
                <a:ext uri="{FF2B5EF4-FFF2-40B4-BE49-F238E27FC236}">
                  <a16:creationId xmlns:a16="http://schemas.microsoft.com/office/drawing/2014/main" id="{98BD60B7-551D-4ED0-A37A-C4F7C4CE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205538"/>
              <a:ext cx="652463" cy="127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99" name="Rectangle 390">
              <a:extLst>
                <a:ext uri="{FF2B5EF4-FFF2-40B4-BE49-F238E27FC236}">
                  <a16:creationId xmlns:a16="http://schemas.microsoft.com/office/drawing/2014/main" id="{52F2464D-7369-45F5-82A5-AB66FD6BE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289675"/>
              <a:ext cx="1135063" cy="127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0" name="Rectangle 391">
              <a:extLst>
                <a:ext uri="{FF2B5EF4-FFF2-40B4-BE49-F238E27FC236}">
                  <a16:creationId xmlns:a16="http://schemas.microsoft.com/office/drawing/2014/main" id="{5FA30D7A-6D80-4DB7-BB7A-45114246C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313488"/>
              <a:ext cx="1135063" cy="1428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1" name="Rectangle 392">
              <a:extLst>
                <a:ext uri="{FF2B5EF4-FFF2-40B4-BE49-F238E27FC236}">
                  <a16:creationId xmlns:a16="http://schemas.microsoft.com/office/drawing/2014/main" id="{A220F49E-D331-4DEF-B401-3A7700DD1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338888"/>
              <a:ext cx="1135063" cy="127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2" name="Rectangle 393">
              <a:extLst>
                <a:ext uri="{FF2B5EF4-FFF2-40B4-BE49-F238E27FC236}">
                  <a16:creationId xmlns:a16="http://schemas.microsoft.com/office/drawing/2014/main" id="{BF4D2E39-9936-4098-B7F6-BAF897F47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362700"/>
              <a:ext cx="1135063" cy="1428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3" name="Rectangle 394">
              <a:extLst>
                <a:ext uri="{FF2B5EF4-FFF2-40B4-BE49-F238E27FC236}">
                  <a16:creationId xmlns:a16="http://schemas.microsoft.com/office/drawing/2014/main" id="{8DBF3BE7-9692-42D9-8836-0222062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386513"/>
              <a:ext cx="1135063" cy="1428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4" name="Rectangle 395">
              <a:extLst>
                <a:ext uri="{FF2B5EF4-FFF2-40B4-BE49-F238E27FC236}">
                  <a16:creationId xmlns:a16="http://schemas.microsoft.com/office/drawing/2014/main" id="{B426D5FA-482D-40F2-AE63-A11CA3A4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411913"/>
              <a:ext cx="1135063" cy="12700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5" name="Rectangle 396">
              <a:extLst>
                <a:ext uri="{FF2B5EF4-FFF2-40B4-BE49-F238E27FC236}">
                  <a16:creationId xmlns:a16="http://schemas.microsoft.com/office/drawing/2014/main" id="{20DB3228-69BF-4A1D-88AF-B50D390A1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435725"/>
              <a:ext cx="1135063" cy="1428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6" name="Rectangle 397">
              <a:extLst>
                <a:ext uri="{FF2B5EF4-FFF2-40B4-BE49-F238E27FC236}">
                  <a16:creationId xmlns:a16="http://schemas.microsoft.com/office/drawing/2014/main" id="{923A4BCF-A0F3-49A9-ADFC-6B4B3AF52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048375"/>
              <a:ext cx="49213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7" name="Rectangle 398">
              <a:extLst>
                <a:ext uri="{FF2B5EF4-FFF2-40B4-BE49-F238E27FC236}">
                  <a16:creationId xmlns:a16="http://schemas.microsoft.com/office/drawing/2014/main" id="{27432E29-3B6E-4EE8-AAF4-A98A24DF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0775" y="6056313"/>
              <a:ext cx="173038" cy="301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8" name="Rectangle 399">
              <a:extLst>
                <a:ext uri="{FF2B5EF4-FFF2-40B4-BE49-F238E27FC236}">
                  <a16:creationId xmlns:a16="http://schemas.microsoft.com/office/drawing/2014/main" id="{53F72F46-3780-4664-9D09-641BC0C2E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9850" y="6048375"/>
              <a:ext cx="46038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09" name="Rectangle 400">
              <a:extLst>
                <a:ext uri="{FF2B5EF4-FFF2-40B4-BE49-F238E27FC236}">
                  <a16:creationId xmlns:a16="http://schemas.microsoft.com/office/drawing/2014/main" id="{C05F8A41-A515-4B18-84EC-EF6DA404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8588" y="6056313"/>
              <a:ext cx="171450" cy="301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0" name="Rectangle 401">
              <a:extLst>
                <a:ext uri="{FF2B5EF4-FFF2-40B4-BE49-F238E27FC236}">
                  <a16:creationId xmlns:a16="http://schemas.microsoft.com/office/drawing/2014/main" id="{9225B395-5EE9-47AB-B662-B74B47743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0450" y="6488113"/>
              <a:ext cx="49213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1" name="Rectangle 402">
              <a:extLst>
                <a:ext uri="{FF2B5EF4-FFF2-40B4-BE49-F238E27FC236}">
                  <a16:creationId xmlns:a16="http://schemas.microsoft.com/office/drawing/2014/main" id="{A33B5D0F-6950-453B-ACC1-CB5C6A498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0775" y="6496050"/>
              <a:ext cx="173038" cy="301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2" name="Rectangle 403">
              <a:extLst>
                <a:ext uri="{FF2B5EF4-FFF2-40B4-BE49-F238E27FC236}">
                  <a16:creationId xmlns:a16="http://schemas.microsoft.com/office/drawing/2014/main" id="{458DE243-5164-4533-9CE4-CE3F8B593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9850" y="6488113"/>
              <a:ext cx="46038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3" name="Rectangle 404">
              <a:extLst>
                <a:ext uri="{FF2B5EF4-FFF2-40B4-BE49-F238E27FC236}">
                  <a16:creationId xmlns:a16="http://schemas.microsoft.com/office/drawing/2014/main" id="{F27D5093-7BAE-49A5-A805-34C8886E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8588" y="6496050"/>
              <a:ext cx="171450" cy="301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4" name="Rectangle 405">
              <a:extLst>
                <a:ext uri="{FF2B5EF4-FFF2-40B4-BE49-F238E27FC236}">
                  <a16:creationId xmlns:a16="http://schemas.microsoft.com/office/drawing/2014/main" id="{B76F9D1E-ED6C-43B7-813C-0C486D702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6075" y="6048375"/>
              <a:ext cx="49213" cy="46038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415" name="Rectangle 406">
              <a:extLst>
                <a:ext uri="{FF2B5EF4-FFF2-40B4-BE49-F238E27FC236}">
                  <a16:creationId xmlns:a16="http://schemas.microsoft.com/office/drawing/2014/main" id="{15320562-9414-41F6-9A9F-8487A3846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4813" y="6056313"/>
              <a:ext cx="171450" cy="30163"/>
            </a:xfrm>
            <a:prstGeom prst="rect">
              <a:avLst/>
            </a:prstGeom>
            <a:solidFill>
              <a:srgbClr val="DCD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4EEB30F-0E09-4548-983E-DB0C3A2473BA}"/>
              </a:ext>
            </a:extLst>
          </p:cNvPr>
          <p:cNvGrpSpPr/>
          <p:nvPr/>
        </p:nvGrpSpPr>
        <p:grpSpPr>
          <a:xfrm>
            <a:off x="8630681" y="3192947"/>
            <a:ext cx="988884" cy="1253168"/>
            <a:chOff x="20224750" y="7038975"/>
            <a:chExt cx="1978026" cy="2506663"/>
          </a:xfrm>
        </p:grpSpPr>
        <p:sp>
          <p:nvSpPr>
            <p:cNvPr id="289" name="Rectangle 280">
              <a:extLst>
                <a:ext uri="{FF2B5EF4-FFF2-40B4-BE49-F238E27FC236}">
                  <a16:creationId xmlns:a16="http://schemas.microsoft.com/office/drawing/2014/main" id="{E6FA236C-2DBF-4251-8D86-35EA1A149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9588" y="7599363"/>
              <a:ext cx="161925" cy="223838"/>
            </a:xfrm>
            <a:prstGeom prst="rect">
              <a:avLst/>
            </a:pr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0" name="Freeform 281">
              <a:extLst>
                <a:ext uri="{FF2B5EF4-FFF2-40B4-BE49-F238E27FC236}">
                  <a16:creationId xmlns:a16="http://schemas.microsoft.com/office/drawing/2014/main" id="{B6A9459C-8F03-44DE-80AF-922C75A1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1513" y="7786688"/>
              <a:ext cx="681038" cy="798513"/>
            </a:xfrm>
            <a:custGeom>
              <a:avLst/>
              <a:gdLst>
                <a:gd name="T0" fmla="*/ 22 w 251"/>
                <a:gd name="T1" fmla="*/ 25 h 294"/>
                <a:gd name="T2" fmla="*/ 66 w 251"/>
                <a:gd name="T3" fmla="*/ 10 h 294"/>
                <a:gd name="T4" fmla="*/ 90 w 251"/>
                <a:gd name="T5" fmla="*/ 44 h 294"/>
                <a:gd name="T6" fmla="*/ 92 w 251"/>
                <a:gd name="T7" fmla="*/ 217 h 294"/>
                <a:gd name="T8" fmla="*/ 251 w 251"/>
                <a:gd name="T9" fmla="*/ 147 h 294"/>
                <a:gd name="T10" fmla="*/ 245 w 251"/>
                <a:gd name="T11" fmla="*/ 190 h 294"/>
                <a:gd name="T12" fmla="*/ 78 w 251"/>
                <a:gd name="T13" fmla="*/ 288 h 294"/>
                <a:gd name="T14" fmla="*/ 50 w 251"/>
                <a:gd name="T15" fmla="*/ 279 h 294"/>
                <a:gd name="T16" fmla="*/ 22 w 251"/>
                <a:gd name="T17" fmla="*/ 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94">
                  <a:moveTo>
                    <a:pt x="22" y="25"/>
                  </a:moveTo>
                  <a:cubicBezTo>
                    <a:pt x="34" y="5"/>
                    <a:pt x="49" y="0"/>
                    <a:pt x="66" y="10"/>
                  </a:cubicBezTo>
                  <a:cubicBezTo>
                    <a:pt x="79" y="17"/>
                    <a:pt x="87" y="30"/>
                    <a:pt x="90" y="44"/>
                  </a:cubicBezTo>
                  <a:cubicBezTo>
                    <a:pt x="97" y="81"/>
                    <a:pt x="97" y="142"/>
                    <a:pt x="92" y="217"/>
                  </a:cubicBezTo>
                  <a:cubicBezTo>
                    <a:pt x="251" y="147"/>
                    <a:pt x="251" y="147"/>
                    <a:pt x="251" y="147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78" y="288"/>
                    <a:pt x="78" y="288"/>
                    <a:pt x="78" y="288"/>
                  </a:cubicBezTo>
                  <a:cubicBezTo>
                    <a:pt x="67" y="294"/>
                    <a:pt x="54" y="289"/>
                    <a:pt x="50" y="279"/>
                  </a:cubicBezTo>
                  <a:cubicBezTo>
                    <a:pt x="16" y="200"/>
                    <a:pt x="0" y="117"/>
                    <a:pt x="22" y="25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1" name="Freeform 282">
              <a:extLst>
                <a:ext uri="{FF2B5EF4-FFF2-40B4-BE49-F238E27FC236}">
                  <a16:creationId xmlns:a16="http://schemas.microsoft.com/office/drawing/2014/main" id="{7761D860-3662-4A32-82CC-A1B673EE1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25" y="7773988"/>
              <a:ext cx="708025" cy="1109663"/>
            </a:xfrm>
            <a:custGeom>
              <a:avLst/>
              <a:gdLst>
                <a:gd name="T0" fmla="*/ 0 w 261"/>
                <a:gd name="T1" fmla="*/ 409 h 409"/>
                <a:gd name="T2" fmla="*/ 33 w 261"/>
                <a:gd name="T3" fmla="*/ 19 h 409"/>
                <a:gd name="T4" fmla="*/ 223 w 261"/>
                <a:gd name="T5" fmla="*/ 11 h 409"/>
                <a:gd name="T6" fmla="*/ 212 w 261"/>
                <a:gd name="T7" fmla="*/ 261 h 409"/>
                <a:gd name="T8" fmla="*/ 0 w 261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409">
                  <a:moveTo>
                    <a:pt x="0" y="409"/>
                  </a:moveTo>
                  <a:cubicBezTo>
                    <a:pt x="43" y="266"/>
                    <a:pt x="62" y="132"/>
                    <a:pt x="33" y="19"/>
                  </a:cubicBezTo>
                  <a:cubicBezTo>
                    <a:pt x="98" y="2"/>
                    <a:pt x="161" y="0"/>
                    <a:pt x="223" y="11"/>
                  </a:cubicBezTo>
                  <a:cubicBezTo>
                    <a:pt x="261" y="94"/>
                    <a:pt x="239" y="177"/>
                    <a:pt x="212" y="261"/>
                  </a:cubicBezTo>
                  <a:lnTo>
                    <a:pt x="0" y="409"/>
                  </a:lnTo>
                  <a:close/>
                </a:path>
              </a:pathLst>
            </a:custGeom>
            <a:solidFill>
              <a:srgbClr val="4D4D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2" name="Freeform 283">
              <a:extLst>
                <a:ext uri="{FF2B5EF4-FFF2-40B4-BE49-F238E27FC236}">
                  <a16:creationId xmlns:a16="http://schemas.microsoft.com/office/drawing/2014/main" id="{53A94A41-596C-43E8-8BD7-01FB3B1F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4150" y="7804150"/>
              <a:ext cx="682625" cy="803275"/>
            </a:xfrm>
            <a:custGeom>
              <a:avLst/>
              <a:gdLst>
                <a:gd name="T0" fmla="*/ 23 w 252"/>
                <a:gd name="T1" fmla="*/ 27 h 296"/>
                <a:gd name="T2" fmla="*/ 85 w 252"/>
                <a:gd name="T3" fmla="*/ 28 h 296"/>
                <a:gd name="T4" fmla="*/ 93 w 252"/>
                <a:gd name="T5" fmla="*/ 219 h 296"/>
                <a:gd name="T6" fmla="*/ 252 w 252"/>
                <a:gd name="T7" fmla="*/ 150 h 296"/>
                <a:gd name="T8" fmla="*/ 246 w 252"/>
                <a:gd name="T9" fmla="*/ 193 h 296"/>
                <a:gd name="T10" fmla="*/ 78 w 252"/>
                <a:gd name="T11" fmla="*/ 290 h 296"/>
                <a:gd name="T12" fmla="*/ 51 w 252"/>
                <a:gd name="T13" fmla="*/ 281 h 296"/>
                <a:gd name="T14" fmla="*/ 23 w 252"/>
                <a:gd name="T15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296">
                  <a:moveTo>
                    <a:pt x="23" y="27"/>
                  </a:moveTo>
                  <a:cubicBezTo>
                    <a:pt x="39" y="1"/>
                    <a:pt x="60" y="0"/>
                    <a:pt x="85" y="28"/>
                  </a:cubicBezTo>
                  <a:cubicBezTo>
                    <a:pt x="98" y="60"/>
                    <a:pt x="99" y="130"/>
                    <a:pt x="93" y="219"/>
                  </a:cubicBezTo>
                  <a:cubicBezTo>
                    <a:pt x="252" y="150"/>
                    <a:pt x="252" y="150"/>
                    <a:pt x="252" y="150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78" y="290"/>
                    <a:pt x="78" y="290"/>
                    <a:pt x="78" y="290"/>
                  </a:cubicBezTo>
                  <a:cubicBezTo>
                    <a:pt x="68" y="296"/>
                    <a:pt x="55" y="292"/>
                    <a:pt x="51" y="281"/>
                  </a:cubicBezTo>
                  <a:cubicBezTo>
                    <a:pt x="16" y="203"/>
                    <a:pt x="0" y="120"/>
                    <a:pt x="23" y="27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3" name="Freeform 284">
              <a:extLst>
                <a:ext uri="{FF2B5EF4-FFF2-40B4-BE49-F238E27FC236}">
                  <a16:creationId xmlns:a16="http://schemas.microsoft.com/office/drawing/2014/main" id="{26196039-A361-4313-AD69-E2AEC23EF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1688" y="7954963"/>
              <a:ext cx="742950" cy="396875"/>
            </a:xfrm>
            <a:custGeom>
              <a:avLst/>
              <a:gdLst>
                <a:gd name="T0" fmla="*/ 3 w 274"/>
                <a:gd name="T1" fmla="*/ 128 h 146"/>
                <a:gd name="T2" fmla="*/ 51 w 274"/>
                <a:gd name="T3" fmla="*/ 8 h 146"/>
                <a:gd name="T4" fmla="*/ 63 w 274"/>
                <a:gd name="T5" fmla="*/ 0 h 146"/>
                <a:gd name="T6" fmla="*/ 259 w 274"/>
                <a:gd name="T7" fmla="*/ 1 h 146"/>
                <a:gd name="T8" fmla="*/ 272 w 274"/>
                <a:gd name="T9" fmla="*/ 17 h 146"/>
                <a:gd name="T10" fmla="*/ 238 w 274"/>
                <a:gd name="T11" fmla="*/ 122 h 146"/>
                <a:gd name="T12" fmla="*/ 226 w 274"/>
                <a:gd name="T13" fmla="*/ 131 h 146"/>
                <a:gd name="T14" fmla="*/ 16 w 274"/>
                <a:gd name="T15" fmla="*/ 145 h 146"/>
                <a:gd name="T16" fmla="*/ 3 w 274"/>
                <a:gd name="T17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146">
                  <a:moveTo>
                    <a:pt x="3" y="128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3" y="3"/>
                    <a:pt x="58" y="0"/>
                    <a:pt x="63" y="0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8" y="1"/>
                    <a:pt x="274" y="9"/>
                    <a:pt x="272" y="17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6" y="127"/>
                    <a:pt x="232" y="130"/>
                    <a:pt x="226" y="131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6" y="146"/>
                    <a:pt x="0" y="136"/>
                    <a:pt x="3" y="128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4" name="Freeform 285">
              <a:extLst>
                <a:ext uri="{FF2B5EF4-FFF2-40B4-BE49-F238E27FC236}">
                  <a16:creationId xmlns:a16="http://schemas.microsoft.com/office/drawing/2014/main" id="{353B886B-33CD-4E35-867F-678C11AE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1850" y="7974013"/>
              <a:ext cx="679450" cy="358775"/>
            </a:xfrm>
            <a:custGeom>
              <a:avLst/>
              <a:gdLst>
                <a:gd name="T0" fmla="*/ 4 w 251"/>
                <a:gd name="T1" fmla="*/ 116 h 132"/>
                <a:gd name="T2" fmla="*/ 47 w 251"/>
                <a:gd name="T3" fmla="*/ 7 h 132"/>
                <a:gd name="T4" fmla="*/ 58 w 251"/>
                <a:gd name="T5" fmla="*/ 0 h 132"/>
                <a:gd name="T6" fmla="*/ 238 w 251"/>
                <a:gd name="T7" fmla="*/ 0 h 132"/>
                <a:gd name="T8" fmla="*/ 249 w 251"/>
                <a:gd name="T9" fmla="*/ 15 h 132"/>
                <a:gd name="T10" fmla="*/ 218 w 251"/>
                <a:gd name="T11" fmla="*/ 111 h 132"/>
                <a:gd name="T12" fmla="*/ 208 w 251"/>
                <a:gd name="T13" fmla="*/ 119 h 132"/>
                <a:gd name="T14" fmla="*/ 15 w 251"/>
                <a:gd name="T15" fmla="*/ 132 h 132"/>
                <a:gd name="T16" fmla="*/ 4 w 251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32">
                  <a:moveTo>
                    <a:pt x="4" y="116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9" y="2"/>
                    <a:pt x="53" y="0"/>
                    <a:pt x="58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6" y="0"/>
                    <a:pt x="251" y="8"/>
                    <a:pt x="249" y="15"/>
                  </a:cubicBezTo>
                  <a:cubicBezTo>
                    <a:pt x="218" y="111"/>
                    <a:pt x="218" y="111"/>
                    <a:pt x="218" y="111"/>
                  </a:cubicBezTo>
                  <a:cubicBezTo>
                    <a:pt x="217" y="115"/>
                    <a:pt x="213" y="118"/>
                    <a:pt x="208" y="119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7" y="132"/>
                    <a:pt x="0" y="124"/>
                    <a:pt x="4" y="116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5" name="Oval 286">
              <a:extLst>
                <a:ext uri="{FF2B5EF4-FFF2-40B4-BE49-F238E27FC236}">
                  <a16:creationId xmlns:a16="http://schemas.microsoft.com/office/drawing/2014/main" id="{5F4B3712-0CA0-4FF2-85D5-A9556BE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9988" y="8080375"/>
              <a:ext cx="65088" cy="6191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6" name="Freeform 287">
              <a:extLst>
                <a:ext uri="{FF2B5EF4-FFF2-40B4-BE49-F238E27FC236}">
                  <a16:creationId xmlns:a16="http://schemas.microsoft.com/office/drawing/2014/main" id="{BE862730-2635-4B78-AC3F-E53240529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2588" y="9250363"/>
              <a:ext cx="230188" cy="279400"/>
            </a:xfrm>
            <a:custGeom>
              <a:avLst/>
              <a:gdLst>
                <a:gd name="T0" fmla="*/ 0 w 145"/>
                <a:gd name="T1" fmla="*/ 20 h 176"/>
                <a:gd name="T2" fmla="*/ 24 w 145"/>
                <a:gd name="T3" fmla="*/ 133 h 176"/>
                <a:gd name="T4" fmla="*/ 43 w 145"/>
                <a:gd name="T5" fmla="*/ 176 h 176"/>
                <a:gd name="T6" fmla="*/ 145 w 145"/>
                <a:gd name="T7" fmla="*/ 162 h 176"/>
                <a:gd name="T8" fmla="*/ 87 w 145"/>
                <a:gd name="T9" fmla="*/ 126 h 176"/>
                <a:gd name="T10" fmla="*/ 77 w 145"/>
                <a:gd name="T11" fmla="*/ 0 h 176"/>
                <a:gd name="T12" fmla="*/ 0 w 145"/>
                <a:gd name="T13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76">
                  <a:moveTo>
                    <a:pt x="0" y="20"/>
                  </a:moveTo>
                  <a:lnTo>
                    <a:pt x="24" y="133"/>
                  </a:lnTo>
                  <a:lnTo>
                    <a:pt x="43" y="176"/>
                  </a:lnTo>
                  <a:lnTo>
                    <a:pt x="145" y="162"/>
                  </a:lnTo>
                  <a:lnTo>
                    <a:pt x="87" y="126"/>
                  </a:lnTo>
                  <a:lnTo>
                    <a:pt x="7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7" name="Freeform 288">
              <a:extLst>
                <a:ext uri="{FF2B5EF4-FFF2-40B4-BE49-F238E27FC236}">
                  <a16:creationId xmlns:a16="http://schemas.microsoft.com/office/drawing/2014/main" id="{5AE57F6C-4899-487B-8128-2F46CBA98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0375" y="8126413"/>
              <a:ext cx="1319213" cy="1158875"/>
            </a:xfrm>
            <a:custGeom>
              <a:avLst/>
              <a:gdLst>
                <a:gd name="T0" fmla="*/ 399 w 487"/>
                <a:gd name="T1" fmla="*/ 53 h 427"/>
                <a:gd name="T2" fmla="*/ 487 w 487"/>
                <a:gd name="T3" fmla="*/ 422 h 427"/>
                <a:gd name="T4" fmla="*/ 438 w 487"/>
                <a:gd name="T5" fmla="*/ 427 h 427"/>
                <a:gd name="T6" fmla="*/ 337 w 487"/>
                <a:gd name="T7" fmla="*/ 221 h 427"/>
                <a:gd name="T8" fmla="*/ 277 w 487"/>
                <a:gd name="T9" fmla="*/ 271 h 427"/>
                <a:gd name="T10" fmla="*/ 159 w 487"/>
                <a:gd name="T11" fmla="*/ 390 h 427"/>
                <a:gd name="T12" fmla="*/ 132 w 487"/>
                <a:gd name="T13" fmla="*/ 404 h 427"/>
                <a:gd name="T14" fmla="*/ 19 w 487"/>
                <a:gd name="T15" fmla="*/ 382 h 427"/>
                <a:gd name="T16" fmla="*/ 18 w 487"/>
                <a:gd name="T17" fmla="*/ 266 h 427"/>
                <a:gd name="T18" fmla="*/ 336 w 487"/>
                <a:gd name="T19" fmla="*/ 9 h 427"/>
                <a:gd name="T20" fmla="*/ 399 w 487"/>
                <a:gd name="T21" fmla="*/ 5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7" h="427">
                  <a:moveTo>
                    <a:pt x="399" y="53"/>
                  </a:moveTo>
                  <a:cubicBezTo>
                    <a:pt x="425" y="136"/>
                    <a:pt x="436" y="228"/>
                    <a:pt x="487" y="422"/>
                  </a:cubicBezTo>
                  <a:cubicBezTo>
                    <a:pt x="438" y="427"/>
                    <a:pt x="438" y="427"/>
                    <a:pt x="438" y="427"/>
                  </a:cubicBezTo>
                  <a:cubicBezTo>
                    <a:pt x="361" y="289"/>
                    <a:pt x="337" y="224"/>
                    <a:pt x="337" y="221"/>
                  </a:cubicBezTo>
                  <a:cubicBezTo>
                    <a:pt x="330" y="216"/>
                    <a:pt x="290" y="260"/>
                    <a:pt x="277" y="271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2" y="398"/>
                    <a:pt x="142" y="403"/>
                    <a:pt x="132" y="404"/>
                  </a:cubicBezTo>
                  <a:cubicBezTo>
                    <a:pt x="76" y="413"/>
                    <a:pt x="37" y="406"/>
                    <a:pt x="19" y="382"/>
                  </a:cubicBezTo>
                  <a:cubicBezTo>
                    <a:pt x="1" y="359"/>
                    <a:pt x="0" y="320"/>
                    <a:pt x="18" y="266"/>
                  </a:cubicBezTo>
                  <a:cubicBezTo>
                    <a:pt x="144" y="116"/>
                    <a:pt x="219" y="34"/>
                    <a:pt x="336" y="9"/>
                  </a:cubicBezTo>
                  <a:cubicBezTo>
                    <a:pt x="371" y="0"/>
                    <a:pt x="378" y="10"/>
                    <a:pt x="399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8" name="Freeform 289">
              <a:extLst>
                <a:ext uri="{FF2B5EF4-FFF2-40B4-BE49-F238E27FC236}">
                  <a16:creationId xmlns:a16="http://schemas.microsoft.com/office/drawing/2014/main" id="{2EF46C49-3E76-4CAF-9F38-ABEB3B5DB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2763" y="8501063"/>
              <a:ext cx="860425" cy="746125"/>
            </a:xfrm>
            <a:custGeom>
              <a:avLst/>
              <a:gdLst>
                <a:gd name="T0" fmla="*/ 318 w 318"/>
                <a:gd name="T1" fmla="*/ 82 h 275"/>
                <a:gd name="T2" fmla="*/ 258 w 318"/>
                <a:gd name="T3" fmla="*/ 133 h 275"/>
                <a:gd name="T4" fmla="*/ 140 w 318"/>
                <a:gd name="T5" fmla="*/ 252 h 275"/>
                <a:gd name="T6" fmla="*/ 113 w 318"/>
                <a:gd name="T7" fmla="*/ 266 h 275"/>
                <a:gd name="T8" fmla="*/ 0 w 318"/>
                <a:gd name="T9" fmla="*/ 244 h 275"/>
                <a:gd name="T10" fmla="*/ 121 w 318"/>
                <a:gd name="T11" fmla="*/ 198 h 275"/>
                <a:gd name="T12" fmla="*/ 306 w 318"/>
                <a:gd name="T13" fmla="*/ 0 h 275"/>
                <a:gd name="T14" fmla="*/ 318 w 318"/>
                <a:gd name="T15" fmla="*/ 8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275">
                  <a:moveTo>
                    <a:pt x="318" y="82"/>
                  </a:moveTo>
                  <a:cubicBezTo>
                    <a:pt x="311" y="78"/>
                    <a:pt x="271" y="122"/>
                    <a:pt x="258" y="133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3" y="260"/>
                    <a:pt x="123" y="265"/>
                    <a:pt x="113" y="266"/>
                  </a:cubicBezTo>
                  <a:cubicBezTo>
                    <a:pt x="57" y="275"/>
                    <a:pt x="18" y="268"/>
                    <a:pt x="0" y="244"/>
                  </a:cubicBezTo>
                  <a:cubicBezTo>
                    <a:pt x="8" y="246"/>
                    <a:pt x="60" y="256"/>
                    <a:pt x="121" y="198"/>
                  </a:cubicBezTo>
                  <a:cubicBezTo>
                    <a:pt x="186" y="135"/>
                    <a:pt x="306" y="0"/>
                    <a:pt x="306" y="0"/>
                  </a:cubicBezTo>
                  <a:cubicBezTo>
                    <a:pt x="306" y="0"/>
                    <a:pt x="318" y="86"/>
                    <a:pt x="318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299" name="Freeform 290">
              <a:extLst>
                <a:ext uri="{FF2B5EF4-FFF2-40B4-BE49-F238E27FC236}">
                  <a16:creationId xmlns:a16="http://schemas.microsoft.com/office/drawing/2014/main" id="{4E82E78C-7610-4EFE-BD38-5FAB806E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9175" y="9263063"/>
              <a:ext cx="196850" cy="269875"/>
            </a:xfrm>
            <a:custGeom>
              <a:avLst/>
              <a:gdLst>
                <a:gd name="T0" fmla="*/ 0 w 124"/>
                <a:gd name="T1" fmla="*/ 11 h 170"/>
                <a:gd name="T2" fmla="*/ 7 w 124"/>
                <a:gd name="T3" fmla="*/ 125 h 170"/>
                <a:gd name="T4" fmla="*/ 20 w 124"/>
                <a:gd name="T5" fmla="*/ 170 h 170"/>
                <a:gd name="T6" fmla="*/ 124 w 124"/>
                <a:gd name="T7" fmla="*/ 170 h 170"/>
                <a:gd name="T8" fmla="*/ 71 w 124"/>
                <a:gd name="T9" fmla="*/ 127 h 170"/>
                <a:gd name="T10" fmla="*/ 78 w 124"/>
                <a:gd name="T11" fmla="*/ 0 h 170"/>
                <a:gd name="T12" fmla="*/ 0 w 124"/>
                <a:gd name="T13" fmla="*/ 1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70">
                  <a:moveTo>
                    <a:pt x="0" y="11"/>
                  </a:moveTo>
                  <a:lnTo>
                    <a:pt x="7" y="125"/>
                  </a:lnTo>
                  <a:lnTo>
                    <a:pt x="20" y="170"/>
                  </a:lnTo>
                  <a:lnTo>
                    <a:pt x="124" y="170"/>
                  </a:lnTo>
                  <a:lnTo>
                    <a:pt x="71" y="127"/>
                  </a:lnTo>
                  <a:lnTo>
                    <a:pt x="78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0" name="Freeform 291">
              <a:extLst>
                <a:ext uri="{FF2B5EF4-FFF2-40B4-BE49-F238E27FC236}">
                  <a16:creationId xmlns:a16="http://schemas.microsoft.com/office/drawing/2014/main" id="{07C318D1-4192-40F4-AB04-E832815B5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8913" y="8121650"/>
              <a:ext cx="1176338" cy="1158875"/>
            </a:xfrm>
            <a:custGeom>
              <a:avLst/>
              <a:gdLst>
                <a:gd name="T0" fmla="*/ 434 w 434"/>
                <a:gd name="T1" fmla="*/ 54 h 427"/>
                <a:gd name="T2" fmla="*/ 352 w 434"/>
                <a:gd name="T3" fmla="*/ 421 h 427"/>
                <a:gd name="T4" fmla="*/ 303 w 434"/>
                <a:gd name="T5" fmla="*/ 427 h 427"/>
                <a:gd name="T6" fmla="*/ 306 w 434"/>
                <a:gd name="T7" fmla="*/ 274 h 427"/>
                <a:gd name="T8" fmla="*/ 305 w 434"/>
                <a:gd name="T9" fmla="*/ 262 h 427"/>
                <a:gd name="T10" fmla="*/ 274 w 434"/>
                <a:gd name="T11" fmla="*/ 273 h 427"/>
                <a:gd name="T12" fmla="*/ 157 w 434"/>
                <a:gd name="T13" fmla="*/ 391 h 427"/>
                <a:gd name="T14" fmla="*/ 130 w 434"/>
                <a:gd name="T15" fmla="*/ 406 h 427"/>
                <a:gd name="T16" fmla="*/ 16 w 434"/>
                <a:gd name="T17" fmla="*/ 383 h 427"/>
                <a:gd name="T18" fmla="*/ 5 w 434"/>
                <a:gd name="T19" fmla="*/ 310 h 427"/>
                <a:gd name="T20" fmla="*/ 37 w 434"/>
                <a:gd name="T21" fmla="*/ 242 h 427"/>
                <a:gd name="T22" fmla="*/ 379 w 434"/>
                <a:gd name="T23" fmla="*/ 9 h 427"/>
                <a:gd name="T24" fmla="*/ 434 w 434"/>
                <a:gd name="T25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27">
                  <a:moveTo>
                    <a:pt x="434" y="54"/>
                  </a:moveTo>
                  <a:cubicBezTo>
                    <a:pt x="430" y="158"/>
                    <a:pt x="394" y="288"/>
                    <a:pt x="352" y="421"/>
                  </a:cubicBezTo>
                  <a:cubicBezTo>
                    <a:pt x="303" y="427"/>
                    <a:pt x="303" y="427"/>
                    <a:pt x="303" y="427"/>
                  </a:cubicBezTo>
                  <a:cubicBezTo>
                    <a:pt x="307" y="368"/>
                    <a:pt x="310" y="313"/>
                    <a:pt x="306" y="274"/>
                  </a:cubicBezTo>
                  <a:cubicBezTo>
                    <a:pt x="306" y="270"/>
                    <a:pt x="305" y="266"/>
                    <a:pt x="305" y="262"/>
                  </a:cubicBezTo>
                  <a:cubicBezTo>
                    <a:pt x="299" y="258"/>
                    <a:pt x="288" y="262"/>
                    <a:pt x="274" y="273"/>
                  </a:cubicBezTo>
                  <a:cubicBezTo>
                    <a:pt x="157" y="391"/>
                    <a:pt x="157" y="391"/>
                    <a:pt x="157" y="391"/>
                  </a:cubicBezTo>
                  <a:cubicBezTo>
                    <a:pt x="149" y="399"/>
                    <a:pt x="140" y="404"/>
                    <a:pt x="130" y="406"/>
                  </a:cubicBezTo>
                  <a:cubicBezTo>
                    <a:pt x="73" y="415"/>
                    <a:pt x="35" y="407"/>
                    <a:pt x="16" y="383"/>
                  </a:cubicBezTo>
                  <a:cubicBezTo>
                    <a:pt x="4" y="367"/>
                    <a:pt x="0" y="343"/>
                    <a:pt x="5" y="310"/>
                  </a:cubicBezTo>
                  <a:cubicBezTo>
                    <a:pt x="9" y="285"/>
                    <a:pt x="20" y="261"/>
                    <a:pt x="37" y="242"/>
                  </a:cubicBezTo>
                  <a:cubicBezTo>
                    <a:pt x="155" y="108"/>
                    <a:pt x="269" y="32"/>
                    <a:pt x="379" y="9"/>
                  </a:cubicBezTo>
                  <a:cubicBezTo>
                    <a:pt x="414" y="0"/>
                    <a:pt x="433" y="13"/>
                    <a:pt x="43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1" name="Freeform 292">
              <a:extLst>
                <a:ext uri="{FF2B5EF4-FFF2-40B4-BE49-F238E27FC236}">
                  <a16:creationId xmlns:a16="http://schemas.microsoft.com/office/drawing/2014/main" id="{ACAF3E27-F8A6-41FB-9935-CDF4C78A0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3363" y="8582025"/>
              <a:ext cx="785813" cy="665163"/>
            </a:xfrm>
            <a:custGeom>
              <a:avLst/>
              <a:gdLst>
                <a:gd name="T0" fmla="*/ 290 w 290"/>
                <a:gd name="T1" fmla="*/ 104 h 245"/>
                <a:gd name="T2" fmla="*/ 289 w 290"/>
                <a:gd name="T3" fmla="*/ 92 h 245"/>
                <a:gd name="T4" fmla="*/ 258 w 290"/>
                <a:gd name="T5" fmla="*/ 103 h 245"/>
                <a:gd name="T6" fmla="*/ 141 w 290"/>
                <a:gd name="T7" fmla="*/ 221 h 245"/>
                <a:gd name="T8" fmla="*/ 114 w 290"/>
                <a:gd name="T9" fmla="*/ 236 h 245"/>
                <a:gd name="T10" fmla="*/ 0 w 290"/>
                <a:gd name="T11" fmla="*/ 213 h 245"/>
                <a:gd name="T12" fmla="*/ 121 w 290"/>
                <a:gd name="T13" fmla="*/ 167 h 245"/>
                <a:gd name="T14" fmla="*/ 288 w 290"/>
                <a:gd name="T15" fmla="*/ 0 h 245"/>
                <a:gd name="T16" fmla="*/ 290 w 290"/>
                <a:gd name="T17" fmla="*/ 10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45">
                  <a:moveTo>
                    <a:pt x="290" y="104"/>
                  </a:moveTo>
                  <a:cubicBezTo>
                    <a:pt x="290" y="100"/>
                    <a:pt x="289" y="96"/>
                    <a:pt x="289" y="92"/>
                  </a:cubicBezTo>
                  <a:cubicBezTo>
                    <a:pt x="283" y="88"/>
                    <a:pt x="272" y="92"/>
                    <a:pt x="258" y="103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33" y="229"/>
                    <a:pt x="124" y="234"/>
                    <a:pt x="114" y="236"/>
                  </a:cubicBezTo>
                  <a:cubicBezTo>
                    <a:pt x="57" y="245"/>
                    <a:pt x="19" y="237"/>
                    <a:pt x="0" y="213"/>
                  </a:cubicBezTo>
                  <a:cubicBezTo>
                    <a:pt x="8" y="215"/>
                    <a:pt x="61" y="225"/>
                    <a:pt x="121" y="167"/>
                  </a:cubicBezTo>
                  <a:cubicBezTo>
                    <a:pt x="187" y="105"/>
                    <a:pt x="288" y="0"/>
                    <a:pt x="288" y="0"/>
                  </a:cubicBezTo>
                  <a:lnTo>
                    <a:pt x="290" y="1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2" name="Freeform 293">
              <a:extLst>
                <a:ext uri="{FF2B5EF4-FFF2-40B4-BE49-F238E27FC236}">
                  <a16:creationId xmlns:a16="http://schemas.microsoft.com/office/drawing/2014/main" id="{C823A42D-4317-4D9F-8207-CA810C04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6400" y="7188200"/>
              <a:ext cx="401638" cy="493713"/>
            </a:xfrm>
            <a:custGeom>
              <a:avLst/>
              <a:gdLst>
                <a:gd name="T0" fmla="*/ 55 w 148"/>
                <a:gd name="T1" fmla="*/ 0 h 182"/>
                <a:gd name="T2" fmla="*/ 145 w 148"/>
                <a:gd name="T3" fmla="*/ 11 h 182"/>
                <a:gd name="T4" fmla="*/ 146 w 148"/>
                <a:gd name="T5" fmla="*/ 99 h 182"/>
                <a:gd name="T6" fmla="*/ 120 w 148"/>
                <a:gd name="T7" fmla="*/ 181 h 182"/>
                <a:gd name="T8" fmla="*/ 47 w 148"/>
                <a:gd name="T9" fmla="*/ 161 h 182"/>
                <a:gd name="T10" fmla="*/ 0 w 148"/>
                <a:gd name="T11" fmla="*/ 141 h 182"/>
                <a:gd name="T12" fmla="*/ 6 w 148"/>
                <a:gd name="T13" fmla="*/ 20 h 182"/>
                <a:gd name="T14" fmla="*/ 55 w 148"/>
                <a:gd name="T1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82">
                  <a:moveTo>
                    <a:pt x="55" y="0"/>
                  </a:moveTo>
                  <a:cubicBezTo>
                    <a:pt x="55" y="0"/>
                    <a:pt x="144" y="13"/>
                    <a:pt x="145" y="11"/>
                  </a:cubicBezTo>
                  <a:cubicBezTo>
                    <a:pt x="146" y="5"/>
                    <a:pt x="148" y="85"/>
                    <a:pt x="146" y="99"/>
                  </a:cubicBezTo>
                  <a:cubicBezTo>
                    <a:pt x="141" y="135"/>
                    <a:pt x="132" y="161"/>
                    <a:pt x="120" y="181"/>
                  </a:cubicBezTo>
                  <a:cubicBezTo>
                    <a:pt x="90" y="182"/>
                    <a:pt x="66" y="175"/>
                    <a:pt x="47" y="16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6" y="20"/>
                    <a:pt x="6" y="20"/>
                    <a:pt x="6" y="2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3" name="Freeform 294">
              <a:extLst>
                <a:ext uri="{FF2B5EF4-FFF2-40B4-BE49-F238E27FC236}">
                  <a16:creationId xmlns:a16="http://schemas.microsoft.com/office/drawing/2014/main" id="{589E76F8-6E61-449B-A2F5-E140ECB6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7038975"/>
              <a:ext cx="992188" cy="1014413"/>
            </a:xfrm>
            <a:custGeom>
              <a:avLst/>
              <a:gdLst>
                <a:gd name="T0" fmla="*/ 315 w 366"/>
                <a:gd name="T1" fmla="*/ 12 h 374"/>
                <a:gd name="T2" fmla="*/ 283 w 366"/>
                <a:gd name="T3" fmla="*/ 23 h 374"/>
                <a:gd name="T4" fmla="*/ 235 w 366"/>
                <a:gd name="T5" fmla="*/ 0 h 374"/>
                <a:gd name="T6" fmla="*/ 174 w 366"/>
                <a:gd name="T7" fmla="*/ 45 h 374"/>
                <a:gd name="T8" fmla="*/ 162 w 366"/>
                <a:gd name="T9" fmla="*/ 44 h 374"/>
                <a:gd name="T10" fmla="*/ 99 w 366"/>
                <a:gd name="T11" fmla="*/ 107 h 374"/>
                <a:gd name="T12" fmla="*/ 100 w 366"/>
                <a:gd name="T13" fmla="*/ 116 h 374"/>
                <a:gd name="T14" fmla="*/ 28 w 366"/>
                <a:gd name="T15" fmla="*/ 193 h 374"/>
                <a:gd name="T16" fmla="*/ 31 w 366"/>
                <a:gd name="T17" fmla="*/ 214 h 374"/>
                <a:gd name="T18" fmla="*/ 0 w 366"/>
                <a:gd name="T19" fmla="*/ 282 h 374"/>
                <a:gd name="T20" fmla="*/ 92 w 366"/>
                <a:gd name="T21" fmla="*/ 374 h 374"/>
                <a:gd name="T22" fmla="*/ 179 w 366"/>
                <a:gd name="T23" fmla="*/ 311 h 374"/>
                <a:gd name="T24" fmla="*/ 196 w 366"/>
                <a:gd name="T25" fmla="*/ 314 h 374"/>
                <a:gd name="T26" fmla="*/ 259 w 366"/>
                <a:gd name="T27" fmla="*/ 251 h 374"/>
                <a:gd name="T28" fmla="*/ 226 w 366"/>
                <a:gd name="T29" fmla="*/ 195 h 374"/>
                <a:gd name="T30" fmla="*/ 250 w 366"/>
                <a:gd name="T31" fmla="*/ 146 h 374"/>
                <a:gd name="T32" fmla="*/ 246 w 366"/>
                <a:gd name="T33" fmla="*/ 125 h 374"/>
                <a:gd name="T34" fmla="*/ 283 w 366"/>
                <a:gd name="T35" fmla="*/ 104 h 374"/>
                <a:gd name="T36" fmla="*/ 315 w 366"/>
                <a:gd name="T37" fmla="*/ 115 h 374"/>
                <a:gd name="T38" fmla="*/ 366 w 366"/>
                <a:gd name="T39" fmla="*/ 64 h 374"/>
                <a:gd name="T40" fmla="*/ 315 w 366"/>
                <a:gd name="T41" fmla="*/ 1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6" h="374">
                  <a:moveTo>
                    <a:pt x="315" y="12"/>
                  </a:moveTo>
                  <a:cubicBezTo>
                    <a:pt x="303" y="12"/>
                    <a:pt x="292" y="16"/>
                    <a:pt x="283" y="23"/>
                  </a:cubicBezTo>
                  <a:cubicBezTo>
                    <a:pt x="272" y="9"/>
                    <a:pt x="254" y="0"/>
                    <a:pt x="235" y="0"/>
                  </a:cubicBezTo>
                  <a:cubicBezTo>
                    <a:pt x="206" y="0"/>
                    <a:pt x="182" y="19"/>
                    <a:pt x="174" y="45"/>
                  </a:cubicBezTo>
                  <a:cubicBezTo>
                    <a:pt x="170" y="44"/>
                    <a:pt x="166" y="44"/>
                    <a:pt x="162" y="44"/>
                  </a:cubicBezTo>
                  <a:cubicBezTo>
                    <a:pt x="128" y="44"/>
                    <a:pt x="99" y="72"/>
                    <a:pt x="99" y="107"/>
                  </a:cubicBezTo>
                  <a:cubicBezTo>
                    <a:pt x="99" y="110"/>
                    <a:pt x="100" y="113"/>
                    <a:pt x="100" y="116"/>
                  </a:cubicBezTo>
                  <a:cubicBezTo>
                    <a:pt x="60" y="119"/>
                    <a:pt x="28" y="152"/>
                    <a:pt x="28" y="193"/>
                  </a:cubicBezTo>
                  <a:cubicBezTo>
                    <a:pt x="28" y="200"/>
                    <a:pt x="29" y="207"/>
                    <a:pt x="31" y="214"/>
                  </a:cubicBezTo>
                  <a:cubicBezTo>
                    <a:pt x="12" y="230"/>
                    <a:pt x="0" y="255"/>
                    <a:pt x="0" y="282"/>
                  </a:cubicBezTo>
                  <a:cubicBezTo>
                    <a:pt x="0" y="333"/>
                    <a:pt x="41" y="374"/>
                    <a:pt x="92" y="374"/>
                  </a:cubicBezTo>
                  <a:cubicBezTo>
                    <a:pt x="133" y="374"/>
                    <a:pt x="167" y="348"/>
                    <a:pt x="179" y="311"/>
                  </a:cubicBezTo>
                  <a:cubicBezTo>
                    <a:pt x="184" y="313"/>
                    <a:pt x="190" y="314"/>
                    <a:pt x="196" y="314"/>
                  </a:cubicBezTo>
                  <a:cubicBezTo>
                    <a:pt x="231" y="314"/>
                    <a:pt x="259" y="285"/>
                    <a:pt x="259" y="251"/>
                  </a:cubicBezTo>
                  <a:cubicBezTo>
                    <a:pt x="259" y="227"/>
                    <a:pt x="245" y="206"/>
                    <a:pt x="226" y="195"/>
                  </a:cubicBezTo>
                  <a:cubicBezTo>
                    <a:pt x="240" y="184"/>
                    <a:pt x="250" y="166"/>
                    <a:pt x="250" y="146"/>
                  </a:cubicBezTo>
                  <a:cubicBezTo>
                    <a:pt x="250" y="138"/>
                    <a:pt x="249" y="131"/>
                    <a:pt x="246" y="125"/>
                  </a:cubicBezTo>
                  <a:cubicBezTo>
                    <a:pt x="261" y="122"/>
                    <a:pt x="273" y="114"/>
                    <a:pt x="283" y="104"/>
                  </a:cubicBezTo>
                  <a:cubicBezTo>
                    <a:pt x="291" y="111"/>
                    <a:pt x="303" y="115"/>
                    <a:pt x="315" y="115"/>
                  </a:cubicBezTo>
                  <a:cubicBezTo>
                    <a:pt x="343" y="115"/>
                    <a:pt x="366" y="92"/>
                    <a:pt x="366" y="64"/>
                  </a:cubicBezTo>
                  <a:cubicBezTo>
                    <a:pt x="366" y="35"/>
                    <a:pt x="343" y="12"/>
                    <a:pt x="315" y="12"/>
                  </a:cubicBezTo>
                  <a:close/>
                </a:path>
              </a:pathLst>
            </a:cu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4" name="Rectangle 295">
              <a:extLst>
                <a:ext uri="{FF2B5EF4-FFF2-40B4-BE49-F238E27FC236}">
                  <a16:creationId xmlns:a16="http://schemas.microsoft.com/office/drawing/2014/main" id="{FCA1C195-75DF-4692-90B7-E1B5D06CF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2075" y="9193213"/>
              <a:ext cx="866775" cy="352425"/>
            </a:xfrm>
            <a:prstGeom prst="rect">
              <a:avLst/>
            </a:prstGeom>
            <a:solidFill>
              <a:srgbClr val="9C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05" name="Rectangle 296">
              <a:extLst>
                <a:ext uri="{FF2B5EF4-FFF2-40B4-BE49-F238E27FC236}">
                  <a16:creationId xmlns:a16="http://schemas.microsoft.com/office/drawing/2014/main" id="{83F38094-8BFD-4E74-8F0C-D9C1A5613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2775" y="9193213"/>
              <a:ext cx="346075" cy="352425"/>
            </a:xfrm>
            <a:prstGeom prst="rect">
              <a:avLst/>
            </a:prstGeom>
            <a:solidFill>
              <a:srgbClr val="6E9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092789C6-9CC1-4D72-977D-90A21138728B}"/>
              </a:ext>
            </a:extLst>
          </p:cNvPr>
          <p:cNvSpPr>
            <a:spLocks/>
          </p:cNvSpPr>
          <p:nvPr/>
        </p:nvSpPr>
        <p:spPr bwMode="auto">
          <a:xfrm>
            <a:off x="4502262" y="-11596"/>
            <a:ext cx="7693114" cy="6883662"/>
          </a:xfrm>
          <a:custGeom>
            <a:avLst/>
            <a:gdLst>
              <a:gd name="connsiteX0" fmla="*/ 6290878 w 14557829"/>
              <a:gd name="connsiteY0" fmla="*/ 1974298 h 13716000"/>
              <a:gd name="connsiteX1" fmla="*/ 4511539 w 14557829"/>
              <a:gd name="connsiteY1" fmla="*/ 2703779 h 13716000"/>
              <a:gd name="connsiteX2" fmla="*/ 3920226 w 14557829"/>
              <a:gd name="connsiteY2" fmla="*/ 2936133 h 13716000"/>
              <a:gd name="connsiteX3" fmla="*/ 3806824 w 14557829"/>
              <a:gd name="connsiteY3" fmla="*/ 2936133 h 13716000"/>
              <a:gd name="connsiteX4" fmla="*/ 1970784 w 14557829"/>
              <a:gd name="connsiteY4" fmla="*/ 4862503 h 13716000"/>
              <a:gd name="connsiteX5" fmla="*/ 2057186 w 14557829"/>
              <a:gd name="connsiteY5" fmla="*/ 5413666 h 13716000"/>
              <a:gd name="connsiteX6" fmla="*/ 1870882 w 14557829"/>
              <a:gd name="connsiteY6" fmla="*/ 6399817 h 13716000"/>
              <a:gd name="connsiteX7" fmla="*/ 1430772 w 14557829"/>
              <a:gd name="connsiteY7" fmla="*/ 7637233 h 13716000"/>
              <a:gd name="connsiteX8" fmla="*/ 3412616 w 14557829"/>
              <a:gd name="connsiteY8" fmla="*/ 8896262 h 13716000"/>
              <a:gd name="connsiteX9" fmla="*/ 3431516 w 14557829"/>
              <a:gd name="connsiteY9" fmla="*/ 8896262 h 13716000"/>
              <a:gd name="connsiteX10" fmla="*/ 3958028 w 14557829"/>
              <a:gd name="connsiteY10" fmla="*/ 9201564 h 13716000"/>
              <a:gd name="connsiteX11" fmla="*/ 5318857 w 14557829"/>
              <a:gd name="connsiteY11" fmla="*/ 10774001 h 13716000"/>
              <a:gd name="connsiteX12" fmla="*/ 7200799 w 14557829"/>
              <a:gd name="connsiteY12" fmla="*/ 10147188 h 13716000"/>
              <a:gd name="connsiteX13" fmla="*/ 8793832 w 14557829"/>
              <a:gd name="connsiteY13" fmla="*/ 10041818 h 13716000"/>
              <a:gd name="connsiteX14" fmla="*/ 9933257 w 14557829"/>
              <a:gd name="connsiteY14" fmla="*/ 10892879 h 13716000"/>
              <a:gd name="connsiteX15" fmla="*/ 13027525 w 14557829"/>
              <a:gd name="connsiteY15" fmla="*/ 9450128 h 13716000"/>
              <a:gd name="connsiteX16" fmla="*/ 13103126 w 14557829"/>
              <a:gd name="connsiteY16" fmla="*/ 8180291 h 13716000"/>
              <a:gd name="connsiteX17" fmla="*/ 12549614 w 14557829"/>
              <a:gd name="connsiteY17" fmla="*/ 6016164 h 13716000"/>
              <a:gd name="connsiteX18" fmla="*/ 10767575 w 14557829"/>
              <a:gd name="connsiteY18" fmla="*/ 3360312 h 13716000"/>
              <a:gd name="connsiteX19" fmla="*/ 10632572 w 14557829"/>
              <a:gd name="connsiteY19" fmla="*/ 3363014 h 13716000"/>
              <a:gd name="connsiteX20" fmla="*/ 10243764 w 14557829"/>
              <a:gd name="connsiteY20" fmla="*/ 3209012 h 13716000"/>
              <a:gd name="connsiteX21" fmla="*/ 8907235 w 14557829"/>
              <a:gd name="connsiteY21" fmla="*/ 2655147 h 13716000"/>
              <a:gd name="connsiteX22" fmla="*/ 8488726 w 14557829"/>
              <a:gd name="connsiteY22" fmla="*/ 2701078 h 13716000"/>
              <a:gd name="connsiteX23" fmla="*/ 7916314 w 14557829"/>
              <a:gd name="connsiteY23" fmla="*/ 2563287 h 13716000"/>
              <a:gd name="connsiteX24" fmla="*/ 6290878 w 14557829"/>
              <a:gd name="connsiteY24" fmla="*/ 1974298 h 13716000"/>
              <a:gd name="connsiteX25" fmla="*/ 0 w 14557829"/>
              <a:gd name="connsiteY25" fmla="*/ 0 h 13716000"/>
              <a:gd name="connsiteX26" fmla="*/ 14557829 w 14557829"/>
              <a:gd name="connsiteY26" fmla="*/ 0 h 13716000"/>
              <a:gd name="connsiteX27" fmla="*/ 14557829 w 14557829"/>
              <a:gd name="connsiteY27" fmla="*/ 13716000 h 13716000"/>
              <a:gd name="connsiteX28" fmla="*/ 0 w 14557829"/>
              <a:gd name="connsiteY28" fmla="*/ 13716000 h 13716000"/>
              <a:gd name="connsiteX0" fmla="*/ 10532137 w 18799088"/>
              <a:gd name="connsiteY0" fmla="*/ 1974298 h 13716000"/>
              <a:gd name="connsiteX1" fmla="*/ 8752798 w 18799088"/>
              <a:gd name="connsiteY1" fmla="*/ 2703779 h 13716000"/>
              <a:gd name="connsiteX2" fmla="*/ 8161485 w 18799088"/>
              <a:gd name="connsiteY2" fmla="*/ 2936133 h 13716000"/>
              <a:gd name="connsiteX3" fmla="*/ 8048083 w 18799088"/>
              <a:gd name="connsiteY3" fmla="*/ 2936133 h 13716000"/>
              <a:gd name="connsiteX4" fmla="*/ 6212043 w 18799088"/>
              <a:gd name="connsiteY4" fmla="*/ 4862503 h 13716000"/>
              <a:gd name="connsiteX5" fmla="*/ 6298445 w 18799088"/>
              <a:gd name="connsiteY5" fmla="*/ 5413666 h 13716000"/>
              <a:gd name="connsiteX6" fmla="*/ 6112141 w 18799088"/>
              <a:gd name="connsiteY6" fmla="*/ 6399817 h 13716000"/>
              <a:gd name="connsiteX7" fmla="*/ 5672031 w 18799088"/>
              <a:gd name="connsiteY7" fmla="*/ 7637233 h 13716000"/>
              <a:gd name="connsiteX8" fmla="*/ 7653875 w 18799088"/>
              <a:gd name="connsiteY8" fmla="*/ 8896262 h 13716000"/>
              <a:gd name="connsiteX9" fmla="*/ 7672775 w 18799088"/>
              <a:gd name="connsiteY9" fmla="*/ 8896262 h 13716000"/>
              <a:gd name="connsiteX10" fmla="*/ 8199287 w 18799088"/>
              <a:gd name="connsiteY10" fmla="*/ 9201564 h 13716000"/>
              <a:gd name="connsiteX11" fmla="*/ 9560116 w 18799088"/>
              <a:gd name="connsiteY11" fmla="*/ 10774001 h 13716000"/>
              <a:gd name="connsiteX12" fmla="*/ 11442058 w 18799088"/>
              <a:gd name="connsiteY12" fmla="*/ 10147188 h 13716000"/>
              <a:gd name="connsiteX13" fmla="*/ 13035091 w 18799088"/>
              <a:gd name="connsiteY13" fmla="*/ 10041818 h 13716000"/>
              <a:gd name="connsiteX14" fmla="*/ 14174516 w 18799088"/>
              <a:gd name="connsiteY14" fmla="*/ 10892879 h 13716000"/>
              <a:gd name="connsiteX15" fmla="*/ 17268784 w 18799088"/>
              <a:gd name="connsiteY15" fmla="*/ 9450128 h 13716000"/>
              <a:gd name="connsiteX16" fmla="*/ 17344385 w 18799088"/>
              <a:gd name="connsiteY16" fmla="*/ 8180291 h 13716000"/>
              <a:gd name="connsiteX17" fmla="*/ 16790873 w 18799088"/>
              <a:gd name="connsiteY17" fmla="*/ 6016164 h 13716000"/>
              <a:gd name="connsiteX18" fmla="*/ 15008834 w 18799088"/>
              <a:gd name="connsiteY18" fmla="*/ 3360312 h 13716000"/>
              <a:gd name="connsiteX19" fmla="*/ 14873831 w 18799088"/>
              <a:gd name="connsiteY19" fmla="*/ 3363014 h 13716000"/>
              <a:gd name="connsiteX20" fmla="*/ 14485023 w 18799088"/>
              <a:gd name="connsiteY20" fmla="*/ 3209012 h 13716000"/>
              <a:gd name="connsiteX21" fmla="*/ 13148494 w 18799088"/>
              <a:gd name="connsiteY21" fmla="*/ 2655147 h 13716000"/>
              <a:gd name="connsiteX22" fmla="*/ 12729985 w 18799088"/>
              <a:gd name="connsiteY22" fmla="*/ 2701078 h 13716000"/>
              <a:gd name="connsiteX23" fmla="*/ 12157573 w 18799088"/>
              <a:gd name="connsiteY23" fmla="*/ 2563287 h 13716000"/>
              <a:gd name="connsiteX24" fmla="*/ 10532137 w 18799088"/>
              <a:gd name="connsiteY24" fmla="*/ 1974298 h 13716000"/>
              <a:gd name="connsiteX25" fmla="*/ 0 w 18799088"/>
              <a:gd name="connsiteY25" fmla="*/ 19455 h 13716000"/>
              <a:gd name="connsiteX26" fmla="*/ 18799088 w 18799088"/>
              <a:gd name="connsiteY26" fmla="*/ 0 h 13716000"/>
              <a:gd name="connsiteX27" fmla="*/ 18799088 w 18799088"/>
              <a:gd name="connsiteY27" fmla="*/ 13716000 h 13716000"/>
              <a:gd name="connsiteX28" fmla="*/ 4241259 w 18799088"/>
              <a:gd name="connsiteY28" fmla="*/ 13716000 h 13716000"/>
              <a:gd name="connsiteX29" fmla="*/ 0 w 18799088"/>
              <a:gd name="connsiteY29" fmla="*/ 19455 h 13716000"/>
              <a:gd name="connsiteX0" fmla="*/ 10609959 w 18876910"/>
              <a:gd name="connsiteY0" fmla="*/ 1974298 h 13716000"/>
              <a:gd name="connsiteX1" fmla="*/ 8830620 w 18876910"/>
              <a:gd name="connsiteY1" fmla="*/ 2703779 h 13716000"/>
              <a:gd name="connsiteX2" fmla="*/ 8239307 w 18876910"/>
              <a:gd name="connsiteY2" fmla="*/ 2936133 h 13716000"/>
              <a:gd name="connsiteX3" fmla="*/ 8125905 w 18876910"/>
              <a:gd name="connsiteY3" fmla="*/ 2936133 h 13716000"/>
              <a:gd name="connsiteX4" fmla="*/ 6289865 w 18876910"/>
              <a:gd name="connsiteY4" fmla="*/ 4862503 h 13716000"/>
              <a:gd name="connsiteX5" fmla="*/ 6376267 w 18876910"/>
              <a:gd name="connsiteY5" fmla="*/ 5413666 h 13716000"/>
              <a:gd name="connsiteX6" fmla="*/ 6189963 w 18876910"/>
              <a:gd name="connsiteY6" fmla="*/ 6399817 h 13716000"/>
              <a:gd name="connsiteX7" fmla="*/ 5749853 w 18876910"/>
              <a:gd name="connsiteY7" fmla="*/ 7637233 h 13716000"/>
              <a:gd name="connsiteX8" fmla="*/ 7731697 w 18876910"/>
              <a:gd name="connsiteY8" fmla="*/ 8896262 h 13716000"/>
              <a:gd name="connsiteX9" fmla="*/ 7750597 w 18876910"/>
              <a:gd name="connsiteY9" fmla="*/ 8896262 h 13716000"/>
              <a:gd name="connsiteX10" fmla="*/ 8277109 w 18876910"/>
              <a:gd name="connsiteY10" fmla="*/ 9201564 h 13716000"/>
              <a:gd name="connsiteX11" fmla="*/ 9637938 w 18876910"/>
              <a:gd name="connsiteY11" fmla="*/ 10774001 h 13716000"/>
              <a:gd name="connsiteX12" fmla="*/ 11519880 w 18876910"/>
              <a:gd name="connsiteY12" fmla="*/ 10147188 h 13716000"/>
              <a:gd name="connsiteX13" fmla="*/ 13112913 w 18876910"/>
              <a:gd name="connsiteY13" fmla="*/ 10041818 h 13716000"/>
              <a:gd name="connsiteX14" fmla="*/ 14252338 w 18876910"/>
              <a:gd name="connsiteY14" fmla="*/ 10892879 h 13716000"/>
              <a:gd name="connsiteX15" fmla="*/ 17346606 w 18876910"/>
              <a:gd name="connsiteY15" fmla="*/ 9450128 h 13716000"/>
              <a:gd name="connsiteX16" fmla="*/ 17422207 w 18876910"/>
              <a:gd name="connsiteY16" fmla="*/ 8180291 h 13716000"/>
              <a:gd name="connsiteX17" fmla="*/ 16868695 w 18876910"/>
              <a:gd name="connsiteY17" fmla="*/ 6016164 h 13716000"/>
              <a:gd name="connsiteX18" fmla="*/ 15086656 w 18876910"/>
              <a:gd name="connsiteY18" fmla="*/ 3360312 h 13716000"/>
              <a:gd name="connsiteX19" fmla="*/ 14951653 w 18876910"/>
              <a:gd name="connsiteY19" fmla="*/ 3363014 h 13716000"/>
              <a:gd name="connsiteX20" fmla="*/ 14562845 w 18876910"/>
              <a:gd name="connsiteY20" fmla="*/ 3209012 h 13716000"/>
              <a:gd name="connsiteX21" fmla="*/ 13226316 w 18876910"/>
              <a:gd name="connsiteY21" fmla="*/ 2655147 h 13716000"/>
              <a:gd name="connsiteX22" fmla="*/ 12807807 w 18876910"/>
              <a:gd name="connsiteY22" fmla="*/ 2701078 h 13716000"/>
              <a:gd name="connsiteX23" fmla="*/ 12235395 w 18876910"/>
              <a:gd name="connsiteY23" fmla="*/ 2563287 h 13716000"/>
              <a:gd name="connsiteX24" fmla="*/ 10609959 w 18876910"/>
              <a:gd name="connsiteY24" fmla="*/ 1974298 h 13716000"/>
              <a:gd name="connsiteX25" fmla="*/ 77822 w 18876910"/>
              <a:gd name="connsiteY25" fmla="*/ 19455 h 13716000"/>
              <a:gd name="connsiteX26" fmla="*/ 18876910 w 18876910"/>
              <a:gd name="connsiteY26" fmla="*/ 0 h 13716000"/>
              <a:gd name="connsiteX27" fmla="*/ 18876910 w 18876910"/>
              <a:gd name="connsiteY27" fmla="*/ 13716000 h 13716000"/>
              <a:gd name="connsiteX28" fmla="*/ 0 w 18876910"/>
              <a:gd name="connsiteY28" fmla="*/ 13716000 h 13716000"/>
              <a:gd name="connsiteX29" fmla="*/ 77822 w 18876910"/>
              <a:gd name="connsiteY29" fmla="*/ 19455 h 13716000"/>
              <a:gd name="connsiteX0" fmla="*/ 10532137 w 18799088"/>
              <a:gd name="connsiteY0" fmla="*/ 1974298 h 13745028"/>
              <a:gd name="connsiteX1" fmla="*/ 8752798 w 18799088"/>
              <a:gd name="connsiteY1" fmla="*/ 2703779 h 13745028"/>
              <a:gd name="connsiteX2" fmla="*/ 8161485 w 18799088"/>
              <a:gd name="connsiteY2" fmla="*/ 2936133 h 13745028"/>
              <a:gd name="connsiteX3" fmla="*/ 8048083 w 18799088"/>
              <a:gd name="connsiteY3" fmla="*/ 2936133 h 13745028"/>
              <a:gd name="connsiteX4" fmla="*/ 6212043 w 18799088"/>
              <a:gd name="connsiteY4" fmla="*/ 4862503 h 13745028"/>
              <a:gd name="connsiteX5" fmla="*/ 6298445 w 18799088"/>
              <a:gd name="connsiteY5" fmla="*/ 5413666 h 13745028"/>
              <a:gd name="connsiteX6" fmla="*/ 6112141 w 18799088"/>
              <a:gd name="connsiteY6" fmla="*/ 6399817 h 13745028"/>
              <a:gd name="connsiteX7" fmla="*/ 5672031 w 18799088"/>
              <a:gd name="connsiteY7" fmla="*/ 7637233 h 13745028"/>
              <a:gd name="connsiteX8" fmla="*/ 7653875 w 18799088"/>
              <a:gd name="connsiteY8" fmla="*/ 8896262 h 13745028"/>
              <a:gd name="connsiteX9" fmla="*/ 7672775 w 18799088"/>
              <a:gd name="connsiteY9" fmla="*/ 8896262 h 13745028"/>
              <a:gd name="connsiteX10" fmla="*/ 8199287 w 18799088"/>
              <a:gd name="connsiteY10" fmla="*/ 9201564 h 13745028"/>
              <a:gd name="connsiteX11" fmla="*/ 9560116 w 18799088"/>
              <a:gd name="connsiteY11" fmla="*/ 10774001 h 13745028"/>
              <a:gd name="connsiteX12" fmla="*/ 11442058 w 18799088"/>
              <a:gd name="connsiteY12" fmla="*/ 10147188 h 13745028"/>
              <a:gd name="connsiteX13" fmla="*/ 13035091 w 18799088"/>
              <a:gd name="connsiteY13" fmla="*/ 10041818 h 13745028"/>
              <a:gd name="connsiteX14" fmla="*/ 14174516 w 18799088"/>
              <a:gd name="connsiteY14" fmla="*/ 10892879 h 13745028"/>
              <a:gd name="connsiteX15" fmla="*/ 17268784 w 18799088"/>
              <a:gd name="connsiteY15" fmla="*/ 9450128 h 13745028"/>
              <a:gd name="connsiteX16" fmla="*/ 17344385 w 18799088"/>
              <a:gd name="connsiteY16" fmla="*/ 8180291 h 13745028"/>
              <a:gd name="connsiteX17" fmla="*/ 16790873 w 18799088"/>
              <a:gd name="connsiteY17" fmla="*/ 6016164 h 13745028"/>
              <a:gd name="connsiteX18" fmla="*/ 15008834 w 18799088"/>
              <a:gd name="connsiteY18" fmla="*/ 3360312 h 13745028"/>
              <a:gd name="connsiteX19" fmla="*/ 14873831 w 18799088"/>
              <a:gd name="connsiteY19" fmla="*/ 3363014 h 13745028"/>
              <a:gd name="connsiteX20" fmla="*/ 14485023 w 18799088"/>
              <a:gd name="connsiteY20" fmla="*/ 3209012 h 13745028"/>
              <a:gd name="connsiteX21" fmla="*/ 13148494 w 18799088"/>
              <a:gd name="connsiteY21" fmla="*/ 2655147 h 13745028"/>
              <a:gd name="connsiteX22" fmla="*/ 12729985 w 18799088"/>
              <a:gd name="connsiteY22" fmla="*/ 2701078 h 13745028"/>
              <a:gd name="connsiteX23" fmla="*/ 12157573 w 18799088"/>
              <a:gd name="connsiteY23" fmla="*/ 2563287 h 13745028"/>
              <a:gd name="connsiteX24" fmla="*/ 10532137 w 18799088"/>
              <a:gd name="connsiteY24" fmla="*/ 1974298 h 13745028"/>
              <a:gd name="connsiteX25" fmla="*/ 0 w 18799088"/>
              <a:gd name="connsiteY25" fmla="*/ 19455 h 13745028"/>
              <a:gd name="connsiteX26" fmla="*/ 18799088 w 18799088"/>
              <a:gd name="connsiteY26" fmla="*/ 0 h 13745028"/>
              <a:gd name="connsiteX27" fmla="*/ 18799088 w 18799088"/>
              <a:gd name="connsiteY27" fmla="*/ 13716000 h 13745028"/>
              <a:gd name="connsiteX28" fmla="*/ 3521721 w 18799088"/>
              <a:gd name="connsiteY28" fmla="*/ 13745028 h 13745028"/>
              <a:gd name="connsiteX29" fmla="*/ 0 w 18799088"/>
              <a:gd name="connsiteY29" fmla="*/ 19455 h 13745028"/>
              <a:gd name="connsiteX0" fmla="*/ 7121280 w 15388231"/>
              <a:gd name="connsiteY0" fmla="*/ 1998386 h 13769116"/>
              <a:gd name="connsiteX1" fmla="*/ 5341941 w 15388231"/>
              <a:gd name="connsiteY1" fmla="*/ 2727867 h 13769116"/>
              <a:gd name="connsiteX2" fmla="*/ 4750628 w 15388231"/>
              <a:gd name="connsiteY2" fmla="*/ 2960221 h 13769116"/>
              <a:gd name="connsiteX3" fmla="*/ 4637226 w 15388231"/>
              <a:gd name="connsiteY3" fmla="*/ 2960221 h 13769116"/>
              <a:gd name="connsiteX4" fmla="*/ 2801186 w 15388231"/>
              <a:gd name="connsiteY4" fmla="*/ 4886591 h 13769116"/>
              <a:gd name="connsiteX5" fmla="*/ 2887588 w 15388231"/>
              <a:gd name="connsiteY5" fmla="*/ 5437754 h 13769116"/>
              <a:gd name="connsiteX6" fmla="*/ 2701284 w 15388231"/>
              <a:gd name="connsiteY6" fmla="*/ 6423905 h 13769116"/>
              <a:gd name="connsiteX7" fmla="*/ 2261174 w 15388231"/>
              <a:gd name="connsiteY7" fmla="*/ 7661321 h 13769116"/>
              <a:gd name="connsiteX8" fmla="*/ 4243018 w 15388231"/>
              <a:gd name="connsiteY8" fmla="*/ 8920350 h 13769116"/>
              <a:gd name="connsiteX9" fmla="*/ 4261918 w 15388231"/>
              <a:gd name="connsiteY9" fmla="*/ 8920350 h 13769116"/>
              <a:gd name="connsiteX10" fmla="*/ 4788430 w 15388231"/>
              <a:gd name="connsiteY10" fmla="*/ 9225652 h 13769116"/>
              <a:gd name="connsiteX11" fmla="*/ 6149259 w 15388231"/>
              <a:gd name="connsiteY11" fmla="*/ 10798089 h 13769116"/>
              <a:gd name="connsiteX12" fmla="*/ 8031201 w 15388231"/>
              <a:gd name="connsiteY12" fmla="*/ 10171276 h 13769116"/>
              <a:gd name="connsiteX13" fmla="*/ 9624234 w 15388231"/>
              <a:gd name="connsiteY13" fmla="*/ 10065906 h 13769116"/>
              <a:gd name="connsiteX14" fmla="*/ 10763659 w 15388231"/>
              <a:gd name="connsiteY14" fmla="*/ 10916967 h 13769116"/>
              <a:gd name="connsiteX15" fmla="*/ 13857927 w 15388231"/>
              <a:gd name="connsiteY15" fmla="*/ 9474216 h 13769116"/>
              <a:gd name="connsiteX16" fmla="*/ 13933528 w 15388231"/>
              <a:gd name="connsiteY16" fmla="*/ 8204379 h 13769116"/>
              <a:gd name="connsiteX17" fmla="*/ 13380016 w 15388231"/>
              <a:gd name="connsiteY17" fmla="*/ 6040252 h 13769116"/>
              <a:gd name="connsiteX18" fmla="*/ 11597977 w 15388231"/>
              <a:gd name="connsiteY18" fmla="*/ 3384400 h 13769116"/>
              <a:gd name="connsiteX19" fmla="*/ 11462974 w 15388231"/>
              <a:gd name="connsiteY19" fmla="*/ 3387102 h 13769116"/>
              <a:gd name="connsiteX20" fmla="*/ 11074166 w 15388231"/>
              <a:gd name="connsiteY20" fmla="*/ 3233100 h 13769116"/>
              <a:gd name="connsiteX21" fmla="*/ 9737637 w 15388231"/>
              <a:gd name="connsiteY21" fmla="*/ 2679235 h 13769116"/>
              <a:gd name="connsiteX22" fmla="*/ 9319128 w 15388231"/>
              <a:gd name="connsiteY22" fmla="*/ 2725166 h 13769116"/>
              <a:gd name="connsiteX23" fmla="*/ 8746716 w 15388231"/>
              <a:gd name="connsiteY23" fmla="*/ 2587375 h 13769116"/>
              <a:gd name="connsiteX24" fmla="*/ 7121280 w 15388231"/>
              <a:gd name="connsiteY24" fmla="*/ 1998386 h 13769116"/>
              <a:gd name="connsiteX25" fmla="*/ 0 w 15388231"/>
              <a:gd name="connsiteY25" fmla="*/ 0 h 13769116"/>
              <a:gd name="connsiteX26" fmla="*/ 15388231 w 15388231"/>
              <a:gd name="connsiteY26" fmla="*/ 24088 h 13769116"/>
              <a:gd name="connsiteX27" fmla="*/ 15388231 w 15388231"/>
              <a:gd name="connsiteY27" fmla="*/ 13740088 h 13769116"/>
              <a:gd name="connsiteX28" fmla="*/ 110864 w 15388231"/>
              <a:gd name="connsiteY28" fmla="*/ 13769116 h 13769116"/>
              <a:gd name="connsiteX29" fmla="*/ 0 w 15388231"/>
              <a:gd name="connsiteY29" fmla="*/ 0 h 1376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388231" h="13769116">
                <a:moveTo>
                  <a:pt x="7121280" y="1998386"/>
                </a:moveTo>
                <a:cubicBezTo>
                  <a:pt x="6430065" y="1998386"/>
                  <a:pt x="5800952" y="2276670"/>
                  <a:pt x="5341941" y="2727867"/>
                </a:cubicBezTo>
                <a:cubicBezTo>
                  <a:pt x="5185338" y="2881869"/>
                  <a:pt x="4972034" y="2965624"/>
                  <a:pt x="4750628" y="2960221"/>
                </a:cubicBezTo>
                <a:lnTo>
                  <a:pt x="4637226" y="2960221"/>
                </a:lnTo>
                <a:cubicBezTo>
                  <a:pt x="3600404" y="2995344"/>
                  <a:pt x="2787686" y="3849107"/>
                  <a:pt x="2801186" y="4886591"/>
                </a:cubicBezTo>
                <a:cubicBezTo>
                  <a:pt x="2801186" y="5078417"/>
                  <a:pt x="2833587" y="5262138"/>
                  <a:pt x="2887588" y="5437754"/>
                </a:cubicBezTo>
                <a:cubicBezTo>
                  <a:pt x="2992890" y="5778179"/>
                  <a:pt x="2930789" y="6151025"/>
                  <a:pt x="2701284" y="6423905"/>
                </a:cubicBezTo>
                <a:cubicBezTo>
                  <a:pt x="2423178" y="6758926"/>
                  <a:pt x="2255774" y="7191211"/>
                  <a:pt x="2261174" y="7661321"/>
                </a:cubicBezTo>
                <a:cubicBezTo>
                  <a:pt x="2271975" y="8709612"/>
                  <a:pt x="3195395" y="8920350"/>
                  <a:pt x="4243018" y="8920350"/>
                </a:cubicBezTo>
                <a:lnTo>
                  <a:pt x="4261918" y="8920350"/>
                </a:lnTo>
                <a:cubicBezTo>
                  <a:pt x="4480623" y="8917649"/>
                  <a:pt x="4680427" y="9036528"/>
                  <a:pt x="4788430" y="9225652"/>
                </a:cubicBezTo>
                <a:cubicBezTo>
                  <a:pt x="5223139" y="9998362"/>
                  <a:pt x="5252839" y="10487384"/>
                  <a:pt x="6149259" y="10798089"/>
                </a:cubicBezTo>
                <a:cubicBezTo>
                  <a:pt x="7210382" y="11168233"/>
                  <a:pt x="7755795" y="10476577"/>
                  <a:pt x="8031201" y="10171276"/>
                </a:cubicBezTo>
                <a:cubicBezTo>
                  <a:pt x="8479410" y="9674148"/>
                  <a:pt x="9078823" y="9733587"/>
                  <a:pt x="9624234" y="10065906"/>
                </a:cubicBezTo>
                <a:cubicBezTo>
                  <a:pt x="9918541" y="10244224"/>
                  <a:pt x="10180446" y="10690018"/>
                  <a:pt x="10763659" y="10916967"/>
                </a:cubicBezTo>
                <a:cubicBezTo>
                  <a:pt x="12008386" y="11403288"/>
                  <a:pt x="13482618" y="10687316"/>
                  <a:pt x="13857927" y="9474216"/>
                </a:cubicBezTo>
                <a:cubicBezTo>
                  <a:pt x="13928128" y="9249968"/>
                  <a:pt x="13787725" y="8388100"/>
                  <a:pt x="13933528" y="8204379"/>
                </a:cubicBezTo>
                <a:cubicBezTo>
                  <a:pt x="14333137" y="7696444"/>
                  <a:pt x="13380016" y="6737311"/>
                  <a:pt x="13380016" y="6040252"/>
                </a:cubicBezTo>
                <a:cubicBezTo>
                  <a:pt x="13380016" y="4397568"/>
                  <a:pt x="12975007" y="3895037"/>
                  <a:pt x="11597977" y="3384400"/>
                </a:cubicBezTo>
                <a:cubicBezTo>
                  <a:pt x="11554776" y="3368190"/>
                  <a:pt x="11508875" y="3384400"/>
                  <a:pt x="11462974" y="3387102"/>
                </a:cubicBezTo>
                <a:cubicBezTo>
                  <a:pt x="11317171" y="3392506"/>
                  <a:pt x="11176768" y="3338470"/>
                  <a:pt x="11074166" y="3233100"/>
                </a:cubicBezTo>
                <a:cubicBezTo>
                  <a:pt x="10733959" y="2889974"/>
                  <a:pt x="10261448" y="2679235"/>
                  <a:pt x="9737637" y="2679235"/>
                </a:cubicBezTo>
                <a:cubicBezTo>
                  <a:pt x="9594534" y="2679235"/>
                  <a:pt x="9454131" y="2695446"/>
                  <a:pt x="9319128" y="2725166"/>
                </a:cubicBezTo>
                <a:cubicBezTo>
                  <a:pt x="9116624" y="2771096"/>
                  <a:pt x="8906019" y="2719762"/>
                  <a:pt x="8746716" y="2587375"/>
                </a:cubicBezTo>
                <a:cubicBezTo>
                  <a:pt x="8306606" y="2219932"/>
                  <a:pt x="7739594" y="1998386"/>
                  <a:pt x="7121280" y="1998386"/>
                </a:cubicBezTo>
                <a:close/>
                <a:moveTo>
                  <a:pt x="0" y="0"/>
                </a:moveTo>
                <a:lnTo>
                  <a:pt x="15388231" y="24088"/>
                </a:lnTo>
                <a:lnTo>
                  <a:pt x="15388231" y="13740088"/>
                </a:lnTo>
                <a:lnTo>
                  <a:pt x="110864" y="13769116"/>
                </a:lnTo>
                <a:cubicBezTo>
                  <a:pt x="110864" y="9197116"/>
                  <a:pt x="0" y="457200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93700" sx="93000" sy="93000" algn="ctr" rotWithShape="0">
              <a:srgbClr val="8FBAF9">
                <a:alpha val="23000"/>
              </a:srgb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283147"/>
              </a:solidFill>
              <a:latin typeface="Calibri"/>
            </a:endParaRP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6839D08B-4A85-4427-9437-2FCDF24F689E}"/>
              </a:ext>
            </a:extLst>
          </p:cNvPr>
          <p:cNvGrpSpPr/>
          <p:nvPr/>
        </p:nvGrpSpPr>
        <p:grpSpPr>
          <a:xfrm>
            <a:off x="4860651" y="2102476"/>
            <a:ext cx="1845229" cy="2269829"/>
            <a:chOff x="-3175" y="4805363"/>
            <a:chExt cx="3690938" cy="4540250"/>
          </a:xfrm>
        </p:grpSpPr>
        <p:sp>
          <p:nvSpPr>
            <p:cNvPr id="342" name="Freeform 333">
              <a:extLst>
                <a:ext uri="{FF2B5EF4-FFF2-40B4-BE49-F238E27FC236}">
                  <a16:creationId xmlns:a16="http://schemas.microsoft.com/office/drawing/2014/main" id="{997CF1D9-8EA8-47A5-811B-7867E976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175" y="8672513"/>
              <a:ext cx="265113" cy="295275"/>
            </a:xfrm>
            <a:custGeom>
              <a:avLst/>
              <a:gdLst>
                <a:gd name="T0" fmla="*/ 0 w 167"/>
                <a:gd name="T1" fmla="*/ 159 h 186"/>
                <a:gd name="T2" fmla="*/ 33 w 167"/>
                <a:gd name="T3" fmla="*/ 186 h 186"/>
                <a:gd name="T4" fmla="*/ 167 w 167"/>
                <a:gd name="T5" fmla="*/ 27 h 186"/>
                <a:gd name="T6" fmla="*/ 133 w 167"/>
                <a:gd name="T7" fmla="*/ 0 h 186"/>
                <a:gd name="T8" fmla="*/ 0 w 167"/>
                <a:gd name="T9" fmla="*/ 15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86">
                  <a:moveTo>
                    <a:pt x="0" y="159"/>
                  </a:moveTo>
                  <a:lnTo>
                    <a:pt x="33" y="186"/>
                  </a:lnTo>
                  <a:lnTo>
                    <a:pt x="167" y="27"/>
                  </a:lnTo>
                  <a:lnTo>
                    <a:pt x="133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3" name="Freeform 334">
              <a:extLst>
                <a:ext uri="{FF2B5EF4-FFF2-40B4-BE49-F238E27FC236}">
                  <a16:creationId xmlns:a16="http://schemas.microsoft.com/office/drawing/2014/main" id="{4130EFD5-E7BB-439A-823B-58EE146ED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275" y="8869363"/>
              <a:ext cx="298450" cy="347663"/>
            </a:xfrm>
            <a:custGeom>
              <a:avLst/>
              <a:gdLst>
                <a:gd name="T0" fmla="*/ 87 w 110"/>
                <a:gd name="T1" fmla="*/ 119 h 128"/>
                <a:gd name="T2" fmla="*/ 16 w 110"/>
                <a:gd name="T3" fmla="*/ 55 h 128"/>
                <a:gd name="T4" fmla="*/ 14 w 110"/>
                <a:gd name="T5" fmla="*/ 54 h 128"/>
                <a:gd name="T6" fmla="*/ 10 w 110"/>
                <a:gd name="T7" fmla="*/ 50 h 128"/>
                <a:gd name="T8" fmla="*/ 9 w 110"/>
                <a:gd name="T9" fmla="*/ 15 h 128"/>
                <a:gd name="T10" fmla="*/ 18 w 110"/>
                <a:gd name="T11" fmla="*/ 6 h 128"/>
                <a:gd name="T12" fmla="*/ 37 w 110"/>
                <a:gd name="T13" fmla="*/ 8 h 128"/>
                <a:gd name="T14" fmla="*/ 69 w 110"/>
                <a:gd name="T15" fmla="*/ 32 h 128"/>
                <a:gd name="T16" fmla="*/ 76 w 110"/>
                <a:gd name="T17" fmla="*/ 45 h 128"/>
                <a:gd name="T18" fmla="*/ 106 w 110"/>
                <a:gd name="T19" fmla="*/ 103 h 128"/>
                <a:gd name="T20" fmla="*/ 109 w 110"/>
                <a:gd name="T21" fmla="*/ 113 h 128"/>
                <a:gd name="T22" fmla="*/ 107 w 110"/>
                <a:gd name="T23" fmla="*/ 118 h 128"/>
                <a:gd name="T24" fmla="*/ 87 w 110"/>
                <a:gd name="T25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28">
                  <a:moveTo>
                    <a:pt x="87" y="119"/>
                  </a:moveTo>
                  <a:cubicBezTo>
                    <a:pt x="71" y="93"/>
                    <a:pt x="46" y="72"/>
                    <a:pt x="16" y="55"/>
                  </a:cubicBezTo>
                  <a:cubicBezTo>
                    <a:pt x="15" y="55"/>
                    <a:pt x="14" y="54"/>
                    <a:pt x="14" y="54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0" y="41"/>
                    <a:pt x="0" y="25"/>
                    <a:pt x="9" y="1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4" y="0"/>
                    <a:pt x="33" y="1"/>
                    <a:pt x="37" y="8"/>
                  </a:cubicBezTo>
                  <a:cubicBezTo>
                    <a:pt x="43" y="18"/>
                    <a:pt x="54" y="26"/>
                    <a:pt x="69" y="32"/>
                  </a:cubicBezTo>
                  <a:cubicBezTo>
                    <a:pt x="74" y="34"/>
                    <a:pt x="77" y="39"/>
                    <a:pt x="76" y="45"/>
                  </a:cubicBezTo>
                  <a:cubicBezTo>
                    <a:pt x="73" y="64"/>
                    <a:pt x="88" y="84"/>
                    <a:pt x="106" y="103"/>
                  </a:cubicBezTo>
                  <a:cubicBezTo>
                    <a:pt x="108" y="106"/>
                    <a:pt x="110" y="109"/>
                    <a:pt x="109" y="113"/>
                  </a:cubicBezTo>
                  <a:cubicBezTo>
                    <a:pt x="109" y="115"/>
                    <a:pt x="108" y="117"/>
                    <a:pt x="107" y="118"/>
                  </a:cubicBezTo>
                  <a:cubicBezTo>
                    <a:pt x="104" y="127"/>
                    <a:pt x="92" y="128"/>
                    <a:pt x="87" y="119"/>
                  </a:cubicBezTo>
                  <a:close/>
                </a:path>
              </a:pathLst>
            </a:custGeom>
            <a:solidFill>
              <a:srgbClr val="666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4" name="Freeform 335">
              <a:extLst>
                <a:ext uri="{FF2B5EF4-FFF2-40B4-BE49-F238E27FC236}">
                  <a16:creationId xmlns:a16="http://schemas.microsoft.com/office/drawing/2014/main" id="{C63CBE74-D87D-44EF-A88F-D662097B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8875713"/>
              <a:ext cx="85725" cy="333375"/>
            </a:xfrm>
            <a:custGeom>
              <a:avLst/>
              <a:gdLst>
                <a:gd name="T0" fmla="*/ 0 w 54"/>
                <a:gd name="T1" fmla="*/ 207 h 210"/>
                <a:gd name="T2" fmla="*/ 42 w 54"/>
                <a:gd name="T3" fmla="*/ 210 h 210"/>
                <a:gd name="T4" fmla="*/ 54 w 54"/>
                <a:gd name="T5" fmla="*/ 2 h 210"/>
                <a:gd name="T6" fmla="*/ 11 w 54"/>
                <a:gd name="T7" fmla="*/ 0 h 210"/>
                <a:gd name="T8" fmla="*/ 0 w 54"/>
                <a:gd name="T9" fmla="*/ 2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10">
                  <a:moveTo>
                    <a:pt x="0" y="207"/>
                  </a:moveTo>
                  <a:lnTo>
                    <a:pt x="42" y="210"/>
                  </a:lnTo>
                  <a:lnTo>
                    <a:pt x="54" y="2"/>
                  </a:lnTo>
                  <a:lnTo>
                    <a:pt x="11" y="0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5" name="Freeform 336">
              <a:extLst>
                <a:ext uri="{FF2B5EF4-FFF2-40B4-BE49-F238E27FC236}">
                  <a16:creationId xmlns:a16="http://schemas.microsoft.com/office/drawing/2014/main" id="{C8E75A0A-BF78-44A1-AD58-ED9C463C4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5875" y="9163050"/>
              <a:ext cx="388938" cy="182563"/>
            </a:xfrm>
            <a:custGeom>
              <a:avLst/>
              <a:gdLst>
                <a:gd name="T0" fmla="*/ 126 w 144"/>
                <a:gd name="T1" fmla="*/ 63 h 67"/>
                <a:gd name="T2" fmla="*/ 31 w 144"/>
                <a:gd name="T3" fmla="*/ 54 h 67"/>
                <a:gd name="T4" fmla="*/ 28 w 144"/>
                <a:gd name="T5" fmla="*/ 54 h 67"/>
                <a:gd name="T6" fmla="*/ 23 w 144"/>
                <a:gd name="T7" fmla="*/ 53 h 67"/>
                <a:gd name="T8" fmla="*/ 2 w 144"/>
                <a:gd name="T9" fmla="*/ 26 h 67"/>
                <a:gd name="T10" fmla="*/ 3 w 144"/>
                <a:gd name="T11" fmla="*/ 12 h 67"/>
                <a:gd name="T12" fmla="*/ 20 w 144"/>
                <a:gd name="T13" fmla="*/ 3 h 67"/>
                <a:gd name="T14" fmla="*/ 60 w 144"/>
                <a:gd name="T15" fmla="*/ 4 h 67"/>
                <a:gd name="T16" fmla="*/ 73 w 144"/>
                <a:gd name="T17" fmla="*/ 9 h 67"/>
                <a:gd name="T18" fmla="*/ 132 w 144"/>
                <a:gd name="T19" fmla="*/ 39 h 67"/>
                <a:gd name="T20" fmla="*/ 140 w 144"/>
                <a:gd name="T21" fmla="*/ 45 h 67"/>
                <a:gd name="T22" fmla="*/ 142 w 144"/>
                <a:gd name="T23" fmla="*/ 50 h 67"/>
                <a:gd name="T24" fmla="*/ 126 w 144"/>
                <a:gd name="T2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7">
                  <a:moveTo>
                    <a:pt x="126" y="63"/>
                  </a:moveTo>
                  <a:cubicBezTo>
                    <a:pt x="97" y="52"/>
                    <a:pt x="65" y="50"/>
                    <a:pt x="31" y="54"/>
                  </a:cubicBezTo>
                  <a:cubicBezTo>
                    <a:pt x="30" y="54"/>
                    <a:pt x="29" y="54"/>
                    <a:pt x="28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10" y="51"/>
                    <a:pt x="0" y="39"/>
                    <a:pt x="2" y="26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4"/>
                    <a:pt x="12" y="0"/>
                    <a:pt x="20" y="3"/>
                  </a:cubicBezTo>
                  <a:cubicBezTo>
                    <a:pt x="31" y="8"/>
                    <a:pt x="44" y="8"/>
                    <a:pt x="60" y="4"/>
                  </a:cubicBezTo>
                  <a:cubicBezTo>
                    <a:pt x="65" y="2"/>
                    <a:pt x="70" y="5"/>
                    <a:pt x="73" y="9"/>
                  </a:cubicBezTo>
                  <a:cubicBezTo>
                    <a:pt x="82" y="27"/>
                    <a:pt x="105" y="34"/>
                    <a:pt x="132" y="39"/>
                  </a:cubicBezTo>
                  <a:cubicBezTo>
                    <a:pt x="135" y="39"/>
                    <a:pt x="138" y="42"/>
                    <a:pt x="140" y="45"/>
                  </a:cubicBezTo>
                  <a:cubicBezTo>
                    <a:pt x="141" y="47"/>
                    <a:pt x="141" y="48"/>
                    <a:pt x="142" y="50"/>
                  </a:cubicBezTo>
                  <a:cubicBezTo>
                    <a:pt x="144" y="59"/>
                    <a:pt x="135" y="67"/>
                    <a:pt x="126" y="63"/>
                  </a:cubicBezTo>
                  <a:close/>
                </a:path>
              </a:pathLst>
            </a:custGeom>
            <a:solidFill>
              <a:srgbClr val="666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6" name="Freeform 337">
              <a:extLst>
                <a:ext uri="{FF2B5EF4-FFF2-40B4-BE49-F238E27FC236}">
                  <a16:creationId xmlns:a16="http://schemas.microsoft.com/office/drawing/2014/main" id="{12FC052A-E7C3-4F68-9768-02AE7AB13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263" y="6511925"/>
              <a:ext cx="1490663" cy="2363788"/>
            </a:xfrm>
            <a:custGeom>
              <a:avLst/>
              <a:gdLst>
                <a:gd name="T0" fmla="*/ 358 w 550"/>
                <a:gd name="T1" fmla="*/ 520 h 871"/>
                <a:gd name="T2" fmla="*/ 550 w 550"/>
                <a:gd name="T3" fmla="*/ 151 h 871"/>
                <a:gd name="T4" fmla="*/ 287 w 550"/>
                <a:gd name="T5" fmla="*/ 0 h 871"/>
                <a:gd name="T6" fmla="*/ 225 w 550"/>
                <a:gd name="T7" fmla="*/ 466 h 871"/>
                <a:gd name="T8" fmla="*/ 0 w 550"/>
                <a:gd name="T9" fmla="*/ 836 h 871"/>
                <a:gd name="T10" fmla="*/ 36 w 550"/>
                <a:gd name="T11" fmla="*/ 871 h 871"/>
                <a:gd name="T12" fmla="*/ 358 w 550"/>
                <a:gd name="T13" fmla="*/ 520 h 871"/>
                <a:gd name="T14" fmla="*/ 357 w 550"/>
                <a:gd name="T15" fmla="*/ 520 h 871"/>
                <a:gd name="T16" fmla="*/ 358 w 550"/>
                <a:gd name="T17" fmla="*/ 52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871">
                  <a:moveTo>
                    <a:pt x="358" y="520"/>
                  </a:moveTo>
                  <a:cubicBezTo>
                    <a:pt x="440" y="427"/>
                    <a:pt x="550" y="303"/>
                    <a:pt x="550" y="151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190" y="168"/>
                    <a:pt x="210" y="342"/>
                    <a:pt x="225" y="466"/>
                  </a:cubicBezTo>
                  <a:cubicBezTo>
                    <a:pt x="167" y="490"/>
                    <a:pt x="90" y="663"/>
                    <a:pt x="0" y="836"/>
                  </a:cubicBezTo>
                  <a:cubicBezTo>
                    <a:pt x="36" y="871"/>
                    <a:pt x="36" y="871"/>
                    <a:pt x="36" y="871"/>
                  </a:cubicBezTo>
                  <a:cubicBezTo>
                    <a:pt x="358" y="520"/>
                    <a:pt x="358" y="520"/>
                    <a:pt x="358" y="520"/>
                  </a:cubicBezTo>
                  <a:cubicBezTo>
                    <a:pt x="357" y="520"/>
                    <a:pt x="357" y="520"/>
                    <a:pt x="357" y="520"/>
                  </a:cubicBezTo>
                  <a:lnTo>
                    <a:pt x="358" y="5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7" name="Freeform 338">
              <a:extLst>
                <a:ext uri="{FF2B5EF4-FFF2-40B4-BE49-F238E27FC236}">
                  <a16:creationId xmlns:a16="http://schemas.microsoft.com/office/drawing/2014/main" id="{E8CC962E-DEA7-4327-A12C-527B4BD8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6726238"/>
              <a:ext cx="1027113" cy="2328863"/>
            </a:xfrm>
            <a:custGeom>
              <a:avLst/>
              <a:gdLst>
                <a:gd name="T0" fmla="*/ 304 w 379"/>
                <a:gd name="T1" fmla="*/ 0 h 858"/>
                <a:gd name="T2" fmla="*/ 1 w 379"/>
                <a:gd name="T3" fmla="*/ 0 h 858"/>
                <a:gd name="T4" fmla="*/ 188 w 379"/>
                <a:gd name="T5" fmla="*/ 447 h 858"/>
                <a:gd name="T6" fmla="*/ 236 w 379"/>
                <a:gd name="T7" fmla="*/ 853 h 858"/>
                <a:gd name="T8" fmla="*/ 287 w 379"/>
                <a:gd name="T9" fmla="*/ 858 h 858"/>
                <a:gd name="T10" fmla="*/ 321 w 379"/>
                <a:gd name="T11" fmla="*/ 415 h 858"/>
                <a:gd name="T12" fmla="*/ 321 w 379"/>
                <a:gd name="T13" fmla="*/ 415 h 858"/>
                <a:gd name="T14" fmla="*/ 304 w 379"/>
                <a:gd name="T15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9" h="858">
                  <a:moveTo>
                    <a:pt x="30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02"/>
                    <a:pt x="112" y="347"/>
                    <a:pt x="188" y="447"/>
                  </a:cubicBezTo>
                  <a:cubicBezTo>
                    <a:pt x="148" y="491"/>
                    <a:pt x="197" y="653"/>
                    <a:pt x="236" y="853"/>
                  </a:cubicBezTo>
                  <a:cubicBezTo>
                    <a:pt x="287" y="858"/>
                    <a:pt x="287" y="858"/>
                    <a:pt x="287" y="858"/>
                  </a:cubicBezTo>
                  <a:cubicBezTo>
                    <a:pt x="321" y="415"/>
                    <a:pt x="321" y="415"/>
                    <a:pt x="321" y="415"/>
                  </a:cubicBezTo>
                  <a:cubicBezTo>
                    <a:pt x="321" y="415"/>
                    <a:pt x="321" y="415"/>
                    <a:pt x="321" y="415"/>
                  </a:cubicBezTo>
                  <a:cubicBezTo>
                    <a:pt x="346" y="294"/>
                    <a:pt x="379" y="132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8" name="Freeform 339">
              <a:extLst>
                <a:ext uri="{FF2B5EF4-FFF2-40B4-BE49-F238E27FC236}">
                  <a16:creationId xmlns:a16="http://schemas.microsoft.com/office/drawing/2014/main" id="{EC2AF1F2-2DC0-4954-9BDA-47C339171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8" y="4908550"/>
              <a:ext cx="84138" cy="290513"/>
            </a:xfrm>
            <a:custGeom>
              <a:avLst/>
              <a:gdLst>
                <a:gd name="T0" fmla="*/ 31 w 31"/>
                <a:gd name="T1" fmla="*/ 1 h 107"/>
                <a:gd name="T2" fmla="*/ 27 w 31"/>
                <a:gd name="T3" fmla="*/ 1 h 107"/>
                <a:gd name="T4" fmla="*/ 3 w 31"/>
                <a:gd name="T5" fmla="*/ 23 h 107"/>
                <a:gd name="T6" fmla="*/ 1 w 31"/>
                <a:gd name="T7" fmla="*/ 95 h 107"/>
                <a:gd name="T8" fmla="*/ 12 w 31"/>
                <a:gd name="T9" fmla="*/ 107 h 107"/>
                <a:gd name="T10" fmla="*/ 15 w 31"/>
                <a:gd name="T11" fmla="*/ 107 h 107"/>
                <a:gd name="T12" fmla="*/ 27 w 31"/>
                <a:gd name="T13" fmla="*/ 96 h 107"/>
                <a:gd name="T14" fmla="*/ 31 w 31"/>
                <a:gd name="T15" fmla="*/ 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7">
                  <a:moveTo>
                    <a:pt x="31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4" y="0"/>
                    <a:pt x="3" y="10"/>
                    <a:pt x="3" y="2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0" y="101"/>
                    <a:pt x="5" y="107"/>
                    <a:pt x="12" y="107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22" y="107"/>
                    <a:pt x="27" y="102"/>
                    <a:pt x="27" y="96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49" name="Freeform 340">
              <a:extLst>
                <a:ext uri="{FF2B5EF4-FFF2-40B4-BE49-F238E27FC236}">
                  <a16:creationId xmlns:a16="http://schemas.microsoft.com/office/drawing/2014/main" id="{F59F581B-875E-4F5A-936D-ED37E608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4873625"/>
              <a:ext cx="84138" cy="363538"/>
            </a:xfrm>
            <a:custGeom>
              <a:avLst/>
              <a:gdLst>
                <a:gd name="T0" fmla="*/ 21 w 31"/>
                <a:gd name="T1" fmla="*/ 0 h 134"/>
                <a:gd name="T2" fmla="*/ 14 w 31"/>
                <a:gd name="T3" fmla="*/ 0 h 134"/>
                <a:gd name="T4" fmla="*/ 4 w 31"/>
                <a:gd name="T5" fmla="*/ 9 h 134"/>
                <a:gd name="T6" fmla="*/ 0 w 31"/>
                <a:gd name="T7" fmla="*/ 121 h 134"/>
                <a:gd name="T8" fmla="*/ 11 w 31"/>
                <a:gd name="T9" fmla="*/ 133 h 134"/>
                <a:gd name="T10" fmla="*/ 15 w 31"/>
                <a:gd name="T11" fmla="*/ 133 h 134"/>
                <a:gd name="T12" fmla="*/ 27 w 31"/>
                <a:gd name="T13" fmla="*/ 122 h 134"/>
                <a:gd name="T14" fmla="*/ 30 w 31"/>
                <a:gd name="T15" fmla="*/ 10 h 134"/>
                <a:gd name="T16" fmla="*/ 21 w 31"/>
                <a:gd name="T1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4">
                  <a:moveTo>
                    <a:pt x="2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4" y="4"/>
                    <a:pt x="4" y="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8"/>
                    <a:pt x="5" y="133"/>
                    <a:pt x="11" y="13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21" y="134"/>
                    <a:pt x="26" y="129"/>
                    <a:pt x="27" y="12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5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0" name="Freeform 341">
              <a:extLst>
                <a:ext uri="{FF2B5EF4-FFF2-40B4-BE49-F238E27FC236}">
                  <a16:creationId xmlns:a16="http://schemas.microsoft.com/office/drawing/2014/main" id="{238BD3C1-3DC3-4405-8D91-3436BB9B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275" y="7100888"/>
              <a:ext cx="150813" cy="163513"/>
            </a:xfrm>
            <a:custGeom>
              <a:avLst/>
              <a:gdLst>
                <a:gd name="T0" fmla="*/ 49 w 95"/>
                <a:gd name="T1" fmla="*/ 103 h 103"/>
                <a:gd name="T2" fmla="*/ 0 w 95"/>
                <a:gd name="T3" fmla="*/ 70 h 103"/>
                <a:gd name="T4" fmla="*/ 46 w 95"/>
                <a:gd name="T5" fmla="*/ 0 h 103"/>
                <a:gd name="T6" fmla="*/ 95 w 95"/>
                <a:gd name="T7" fmla="*/ 31 h 103"/>
                <a:gd name="T8" fmla="*/ 49 w 95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3">
                  <a:moveTo>
                    <a:pt x="49" y="103"/>
                  </a:moveTo>
                  <a:lnTo>
                    <a:pt x="0" y="70"/>
                  </a:lnTo>
                  <a:lnTo>
                    <a:pt x="46" y="0"/>
                  </a:lnTo>
                  <a:lnTo>
                    <a:pt x="95" y="31"/>
                  </a:lnTo>
                  <a:lnTo>
                    <a:pt x="49" y="103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1" name="Freeform 342">
              <a:extLst>
                <a:ext uri="{FF2B5EF4-FFF2-40B4-BE49-F238E27FC236}">
                  <a16:creationId xmlns:a16="http://schemas.microsoft.com/office/drawing/2014/main" id="{1A117F2F-5645-454F-B918-C7E3BD1D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013" y="5491163"/>
              <a:ext cx="747713" cy="876300"/>
            </a:xfrm>
            <a:custGeom>
              <a:avLst/>
              <a:gdLst>
                <a:gd name="T0" fmla="*/ 0 w 276"/>
                <a:gd name="T1" fmla="*/ 262 h 323"/>
                <a:gd name="T2" fmla="*/ 39 w 276"/>
                <a:gd name="T3" fmla="*/ 305 h 323"/>
                <a:gd name="T4" fmla="*/ 80 w 276"/>
                <a:gd name="T5" fmla="*/ 323 h 323"/>
                <a:gd name="T6" fmla="*/ 111 w 276"/>
                <a:gd name="T7" fmla="*/ 316 h 323"/>
                <a:gd name="T8" fmla="*/ 273 w 276"/>
                <a:gd name="T9" fmla="*/ 83 h 323"/>
                <a:gd name="T10" fmla="*/ 272 w 276"/>
                <a:gd name="T11" fmla="*/ 51 h 323"/>
                <a:gd name="T12" fmla="*/ 265 w 276"/>
                <a:gd name="T13" fmla="*/ 37 h 323"/>
                <a:gd name="T14" fmla="*/ 180 w 276"/>
                <a:gd name="T15" fmla="*/ 26 h 323"/>
                <a:gd name="T16" fmla="*/ 46 w 276"/>
                <a:gd name="T17" fmla="*/ 182 h 323"/>
                <a:gd name="T18" fmla="*/ 8 w 276"/>
                <a:gd name="T19" fmla="*/ 245 h 323"/>
                <a:gd name="T20" fmla="*/ 0 w 276"/>
                <a:gd name="T21" fmla="*/ 26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23">
                  <a:moveTo>
                    <a:pt x="0" y="262"/>
                  </a:moveTo>
                  <a:cubicBezTo>
                    <a:pt x="13" y="282"/>
                    <a:pt x="26" y="296"/>
                    <a:pt x="39" y="305"/>
                  </a:cubicBezTo>
                  <a:cubicBezTo>
                    <a:pt x="52" y="315"/>
                    <a:pt x="66" y="320"/>
                    <a:pt x="80" y="323"/>
                  </a:cubicBezTo>
                  <a:cubicBezTo>
                    <a:pt x="90" y="321"/>
                    <a:pt x="101" y="319"/>
                    <a:pt x="111" y="316"/>
                  </a:cubicBezTo>
                  <a:cubicBezTo>
                    <a:pt x="179" y="292"/>
                    <a:pt x="235" y="224"/>
                    <a:pt x="273" y="83"/>
                  </a:cubicBezTo>
                  <a:cubicBezTo>
                    <a:pt x="276" y="72"/>
                    <a:pt x="275" y="61"/>
                    <a:pt x="272" y="51"/>
                  </a:cubicBezTo>
                  <a:cubicBezTo>
                    <a:pt x="270" y="46"/>
                    <a:pt x="268" y="41"/>
                    <a:pt x="265" y="37"/>
                  </a:cubicBezTo>
                  <a:cubicBezTo>
                    <a:pt x="248" y="5"/>
                    <a:pt x="205" y="0"/>
                    <a:pt x="180" y="26"/>
                  </a:cubicBezTo>
                  <a:cubicBezTo>
                    <a:pt x="127" y="80"/>
                    <a:pt x="80" y="133"/>
                    <a:pt x="46" y="182"/>
                  </a:cubicBezTo>
                  <a:cubicBezTo>
                    <a:pt x="30" y="204"/>
                    <a:pt x="17" y="225"/>
                    <a:pt x="8" y="245"/>
                  </a:cubicBezTo>
                  <a:cubicBezTo>
                    <a:pt x="5" y="251"/>
                    <a:pt x="3" y="256"/>
                    <a:pt x="0" y="262"/>
                  </a:cubicBezTo>
                  <a:close/>
                </a:path>
              </a:pathLst>
            </a:custGeom>
            <a:solidFill>
              <a:srgbClr val="46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2" name="Freeform 343">
              <a:extLst>
                <a:ext uri="{FF2B5EF4-FFF2-40B4-BE49-F238E27FC236}">
                  <a16:creationId xmlns:a16="http://schemas.microsoft.com/office/drawing/2014/main" id="{97F8FC86-47ED-46FD-A650-E106A062D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5" y="6064250"/>
              <a:ext cx="876300" cy="1136650"/>
            </a:xfrm>
            <a:custGeom>
              <a:avLst/>
              <a:gdLst>
                <a:gd name="T0" fmla="*/ 0 w 323"/>
                <a:gd name="T1" fmla="*/ 392 h 419"/>
                <a:gd name="T2" fmla="*/ 38 w 323"/>
                <a:gd name="T3" fmla="*/ 419 h 419"/>
                <a:gd name="T4" fmla="*/ 257 w 323"/>
                <a:gd name="T5" fmla="*/ 174 h 419"/>
                <a:gd name="T6" fmla="*/ 308 w 323"/>
                <a:gd name="T7" fmla="*/ 105 h 419"/>
                <a:gd name="T8" fmla="*/ 321 w 323"/>
                <a:gd name="T9" fmla="*/ 58 h 419"/>
                <a:gd name="T10" fmla="*/ 240 w 323"/>
                <a:gd name="T11" fmla="*/ 0 h 419"/>
                <a:gd name="T12" fmla="*/ 237 w 323"/>
                <a:gd name="T13" fmla="*/ 1 h 419"/>
                <a:gd name="T14" fmla="*/ 237 w 323"/>
                <a:gd name="T15" fmla="*/ 1 h 419"/>
                <a:gd name="T16" fmla="*/ 205 w 323"/>
                <a:gd name="T17" fmla="*/ 34 h 419"/>
                <a:gd name="T18" fmla="*/ 0 w 323"/>
                <a:gd name="T19" fmla="*/ 39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419">
                  <a:moveTo>
                    <a:pt x="0" y="392"/>
                  </a:moveTo>
                  <a:cubicBezTo>
                    <a:pt x="38" y="419"/>
                    <a:pt x="38" y="419"/>
                    <a:pt x="38" y="419"/>
                  </a:cubicBezTo>
                  <a:cubicBezTo>
                    <a:pt x="107" y="330"/>
                    <a:pt x="197" y="244"/>
                    <a:pt x="257" y="174"/>
                  </a:cubicBezTo>
                  <a:cubicBezTo>
                    <a:pt x="279" y="148"/>
                    <a:pt x="297" y="125"/>
                    <a:pt x="308" y="105"/>
                  </a:cubicBezTo>
                  <a:cubicBezTo>
                    <a:pt x="318" y="87"/>
                    <a:pt x="323" y="71"/>
                    <a:pt x="321" y="58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8" y="0"/>
                    <a:pt x="237" y="1"/>
                  </a:cubicBezTo>
                  <a:cubicBezTo>
                    <a:pt x="237" y="1"/>
                    <a:pt x="237" y="1"/>
                    <a:pt x="237" y="1"/>
                  </a:cubicBezTo>
                  <a:cubicBezTo>
                    <a:pt x="228" y="5"/>
                    <a:pt x="217" y="16"/>
                    <a:pt x="205" y="34"/>
                  </a:cubicBezTo>
                  <a:cubicBezTo>
                    <a:pt x="159" y="102"/>
                    <a:pt x="90" y="255"/>
                    <a:pt x="0" y="392"/>
                  </a:cubicBezTo>
                  <a:close/>
                </a:path>
              </a:pathLst>
            </a:custGeom>
            <a:solidFill>
              <a:srgbClr val="46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3" name="Freeform 344">
              <a:extLst>
                <a:ext uri="{FF2B5EF4-FFF2-40B4-BE49-F238E27FC236}">
                  <a16:creationId xmlns:a16="http://schemas.microsoft.com/office/drawing/2014/main" id="{CC8D708F-EE8B-4040-8CBD-D2A561F83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850" y="5491163"/>
              <a:ext cx="650875" cy="1044575"/>
            </a:xfrm>
            <a:custGeom>
              <a:avLst/>
              <a:gdLst>
                <a:gd name="T0" fmla="*/ 0 w 240"/>
                <a:gd name="T1" fmla="*/ 261 h 385"/>
                <a:gd name="T2" fmla="*/ 3 w 240"/>
                <a:gd name="T3" fmla="*/ 305 h 385"/>
                <a:gd name="T4" fmla="*/ 24 w 240"/>
                <a:gd name="T5" fmla="*/ 385 h 385"/>
                <a:gd name="T6" fmla="*/ 75 w 240"/>
                <a:gd name="T7" fmla="*/ 316 h 385"/>
                <a:gd name="T8" fmla="*/ 237 w 240"/>
                <a:gd name="T9" fmla="*/ 83 h 385"/>
                <a:gd name="T10" fmla="*/ 236 w 240"/>
                <a:gd name="T11" fmla="*/ 51 h 385"/>
                <a:gd name="T12" fmla="*/ 229 w 240"/>
                <a:gd name="T13" fmla="*/ 37 h 385"/>
                <a:gd name="T14" fmla="*/ 144 w 240"/>
                <a:gd name="T15" fmla="*/ 26 h 385"/>
                <a:gd name="T16" fmla="*/ 10 w 240"/>
                <a:gd name="T17" fmla="*/ 182 h 385"/>
                <a:gd name="T18" fmla="*/ 4 w 240"/>
                <a:gd name="T19" fmla="*/ 212 h 385"/>
                <a:gd name="T20" fmla="*/ 4 w 240"/>
                <a:gd name="T21" fmla="*/ 212 h 385"/>
                <a:gd name="T22" fmla="*/ 0 w 240"/>
                <a:gd name="T23" fmla="*/ 26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385">
                  <a:moveTo>
                    <a:pt x="0" y="261"/>
                  </a:moveTo>
                  <a:cubicBezTo>
                    <a:pt x="0" y="276"/>
                    <a:pt x="1" y="291"/>
                    <a:pt x="3" y="305"/>
                  </a:cubicBezTo>
                  <a:cubicBezTo>
                    <a:pt x="7" y="333"/>
                    <a:pt x="14" y="360"/>
                    <a:pt x="24" y="385"/>
                  </a:cubicBezTo>
                  <a:cubicBezTo>
                    <a:pt x="46" y="359"/>
                    <a:pt x="64" y="336"/>
                    <a:pt x="75" y="316"/>
                  </a:cubicBezTo>
                  <a:cubicBezTo>
                    <a:pt x="143" y="292"/>
                    <a:pt x="199" y="224"/>
                    <a:pt x="237" y="83"/>
                  </a:cubicBezTo>
                  <a:cubicBezTo>
                    <a:pt x="240" y="72"/>
                    <a:pt x="239" y="61"/>
                    <a:pt x="236" y="51"/>
                  </a:cubicBezTo>
                  <a:cubicBezTo>
                    <a:pt x="234" y="46"/>
                    <a:pt x="232" y="41"/>
                    <a:pt x="229" y="37"/>
                  </a:cubicBezTo>
                  <a:cubicBezTo>
                    <a:pt x="212" y="5"/>
                    <a:pt x="169" y="0"/>
                    <a:pt x="144" y="26"/>
                  </a:cubicBezTo>
                  <a:cubicBezTo>
                    <a:pt x="91" y="80"/>
                    <a:pt x="44" y="133"/>
                    <a:pt x="10" y="182"/>
                  </a:cubicBezTo>
                  <a:cubicBezTo>
                    <a:pt x="7" y="192"/>
                    <a:pt x="5" y="202"/>
                    <a:pt x="4" y="212"/>
                  </a:cubicBezTo>
                  <a:cubicBezTo>
                    <a:pt x="4" y="212"/>
                    <a:pt x="4" y="212"/>
                    <a:pt x="4" y="212"/>
                  </a:cubicBezTo>
                  <a:cubicBezTo>
                    <a:pt x="2" y="228"/>
                    <a:pt x="0" y="244"/>
                    <a:pt x="0" y="261"/>
                  </a:cubicBezTo>
                  <a:close/>
                </a:path>
              </a:pathLst>
            </a:custGeom>
            <a:solidFill>
              <a:srgbClr val="383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4" name="Freeform 345">
              <a:extLst>
                <a:ext uri="{FF2B5EF4-FFF2-40B4-BE49-F238E27FC236}">
                  <a16:creationId xmlns:a16="http://schemas.microsoft.com/office/drawing/2014/main" id="{0B17C801-A328-411F-AC30-94468C545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7161213"/>
              <a:ext cx="209550" cy="280988"/>
            </a:xfrm>
            <a:custGeom>
              <a:avLst/>
              <a:gdLst>
                <a:gd name="T0" fmla="*/ 6 w 77"/>
                <a:gd name="T1" fmla="*/ 96 h 104"/>
                <a:gd name="T2" fmla="*/ 6 w 77"/>
                <a:gd name="T3" fmla="*/ 96 h 104"/>
                <a:gd name="T4" fmla="*/ 2 w 77"/>
                <a:gd name="T5" fmla="*/ 84 h 104"/>
                <a:gd name="T6" fmla="*/ 37 w 77"/>
                <a:gd name="T7" fmla="*/ 7 h 104"/>
                <a:gd name="T8" fmla="*/ 49 w 77"/>
                <a:gd name="T9" fmla="*/ 2 h 104"/>
                <a:gd name="T10" fmla="*/ 65 w 77"/>
                <a:gd name="T11" fmla="*/ 9 h 104"/>
                <a:gd name="T12" fmla="*/ 72 w 77"/>
                <a:gd name="T13" fmla="*/ 35 h 104"/>
                <a:gd name="T14" fmla="*/ 61 w 77"/>
                <a:gd name="T15" fmla="*/ 63 h 104"/>
                <a:gd name="T16" fmla="*/ 6 w 77"/>
                <a:gd name="T1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04">
                  <a:moveTo>
                    <a:pt x="6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2" y="94"/>
                    <a:pt x="0" y="89"/>
                    <a:pt x="2" y="84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2"/>
                    <a:pt x="45" y="0"/>
                    <a:pt x="49" y="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4" y="13"/>
                    <a:pt x="77" y="24"/>
                    <a:pt x="72" y="35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1" y="84"/>
                    <a:pt x="24" y="104"/>
                    <a:pt x="6" y="96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5" name="Freeform 346">
              <a:extLst>
                <a:ext uri="{FF2B5EF4-FFF2-40B4-BE49-F238E27FC236}">
                  <a16:creationId xmlns:a16="http://schemas.microsoft.com/office/drawing/2014/main" id="{0EA631BF-34EC-410C-83AF-206EC82DD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150" y="6208713"/>
              <a:ext cx="584200" cy="612775"/>
            </a:xfrm>
            <a:custGeom>
              <a:avLst/>
              <a:gdLst>
                <a:gd name="T0" fmla="*/ 216 w 216"/>
                <a:gd name="T1" fmla="*/ 215 h 226"/>
                <a:gd name="T2" fmla="*/ 3 w 216"/>
                <a:gd name="T3" fmla="*/ 191 h 226"/>
                <a:gd name="T4" fmla="*/ 4 w 216"/>
                <a:gd name="T5" fmla="*/ 0 h 226"/>
                <a:gd name="T6" fmla="*/ 216 w 216"/>
                <a:gd name="T7" fmla="*/ 21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26">
                  <a:moveTo>
                    <a:pt x="216" y="215"/>
                  </a:moveTo>
                  <a:cubicBezTo>
                    <a:pt x="146" y="226"/>
                    <a:pt x="75" y="217"/>
                    <a:pt x="3" y="191"/>
                  </a:cubicBezTo>
                  <a:cubicBezTo>
                    <a:pt x="0" y="125"/>
                    <a:pt x="0" y="61"/>
                    <a:pt x="4" y="0"/>
                  </a:cubicBezTo>
                  <a:cubicBezTo>
                    <a:pt x="29" y="105"/>
                    <a:pt x="111" y="189"/>
                    <a:pt x="216" y="215"/>
                  </a:cubicBezTo>
                  <a:close/>
                </a:path>
              </a:pathLst>
            </a:custGeom>
            <a:solidFill>
              <a:srgbClr val="444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6" name="Freeform 347">
              <a:extLst>
                <a:ext uri="{FF2B5EF4-FFF2-40B4-BE49-F238E27FC236}">
                  <a16:creationId xmlns:a16="http://schemas.microsoft.com/office/drawing/2014/main" id="{755D1A38-691A-4586-B893-ED30B0AD9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5421313"/>
              <a:ext cx="887413" cy="1370013"/>
            </a:xfrm>
            <a:custGeom>
              <a:avLst/>
              <a:gdLst>
                <a:gd name="T0" fmla="*/ 0 w 328"/>
                <a:gd name="T1" fmla="*/ 290 h 505"/>
                <a:gd name="T2" fmla="*/ 97 w 328"/>
                <a:gd name="T3" fmla="*/ 3 h 505"/>
                <a:gd name="T4" fmla="*/ 99 w 328"/>
                <a:gd name="T5" fmla="*/ 0 h 505"/>
                <a:gd name="T6" fmla="*/ 168 w 328"/>
                <a:gd name="T7" fmla="*/ 0 h 505"/>
                <a:gd name="T8" fmla="*/ 210 w 328"/>
                <a:gd name="T9" fmla="*/ 35 h 505"/>
                <a:gd name="T10" fmla="*/ 302 w 328"/>
                <a:gd name="T11" fmla="*/ 481 h 505"/>
                <a:gd name="T12" fmla="*/ 212 w 328"/>
                <a:gd name="T13" fmla="*/ 505 h 505"/>
                <a:gd name="T14" fmla="*/ 0 w 328"/>
                <a:gd name="T15" fmla="*/ 29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505">
                  <a:moveTo>
                    <a:pt x="0" y="290"/>
                  </a:moveTo>
                  <a:cubicBezTo>
                    <a:pt x="9" y="178"/>
                    <a:pt x="35" y="78"/>
                    <a:pt x="97" y="3"/>
                  </a:cubicBezTo>
                  <a:cubicBezTo>
                    <a:pt x="97" y="2"/>
                    <a:pt x="98" y="1"/>
                    <a:pt x="9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9" y="12"/>
                    <a:pt x="200" y="23"/>
                    <a:pt x="210" y="35"/>
                  </a:cubicBezTo>
                  <a:cubicBezTo>
                    <a:pt x="328" y="179"/>
                    <a:pt x="328" y="330"/>
                    <a:pt x="302" y="481"/>
                  </a:cubicBezTo>
                  <a:cubicBezTo>
                    <a:pt x="272" y="493"/>
                    <a:pt x="242" y="501"/>
                    <a:pt x="212" y="505"/>
                  </a:cubicBezTo>
                  <a:cubicBezTo>
                    <a:pt x="107" y="479"/>
                    <a:pt x="25" y="395"/>
                    <a:pt x="0" y="290"/>
                  </a:cubicBezTo>
                  <a:close/>
                </a:path>
              </a:pathLst>
            </a:custGeom>
            <a:solidFill>
              <a:srgbClr val="4D4D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7" name="Freeform 348">
              <a:extLst>
                <a:ext uri="{FF2B5EF4-FFF2-40B4-BE49-F238E27FC236}">
                  <a16:creationId xmlns:a16="http://schemas.microsoft.com/office/drawing/2014/main" id="{B836BE8B-8040-406B-BF97-F97BA48C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4935538"/>
              <a:ext cx="384175" cy="588963"/>
            </a:xfrm>
            <a:custGeom>
              <a:avLst/>
              <a:gdLst>
                <a:gd name="T0" fmla="*/ 141 w 142"/>
                <a:gd name="T1" fmla="*/ 81 h 217"/>
                <a:gd name="T2" fmla="*/ 110 w 142"/>
                <a:gd name="T3" fmla="*/ 0 h 217"/>
                <a:gd name="T4" fmla="*/ 104 w 142"/>
                <a:gd name="T5" fmla="*/ 1 h 217"/>
                <a:gd name="T6" fmla="*/ 104 w 142"/>
                <a:gd name="T7" fmla="*/ 1 h 217"/>
                <a:gd name="T8" fmla="*/ 0 w 142"/>
                <a:gd name="T9" fmla="*/ 19 h 217"/>
                <a:gd name="T10" fmla="*/ 8 w 142"/>
                <a:gd name="T11" fmla="*/ 68 h 217"/>
                <a:gd name="T12" fmla="*/ 4 w 142"/>
                <a:gd name="T13" fmla="*/ 68 h 217"/>
                <a:gd name="T14" fmla="*/ 4 w 142"/>
                <a:gd name="T15" fmla="*/ 179 h 217"/>
                <a:gd name="T16" fmla="*/ 4 w 142"/>
                <a:gd name="T17" fmla="*/ 179 h 217"/>
                <a:gd name="T18" fmla="*/ 2 w 142"/>
                <a:gd name="T19" fmla="*/ 182 h 217"/>
                <a:gd name="T20" fmla="*/ 51 w 142"/>
                <a:gd name="T21" fmla="*/ 205 h 217"/>
                <a:gd name="T22" fmla="*/ 115 w 142"/>
                <a:gd name="T23" fmla="*/ 214 h 217"/>
                <a:gd name="T24" fmla="*/ 73 w 142"/>
                <a:gd name="T25" fmla="*/ 179 h 217"/>
                <a:gd name="T26" fmla="*/ 73 w 142"/>
                <a:gd name="T27" fmla="*/ 128 h 217"/>
                <a:gd name="T28" fmla="*/ 117 w 142"/>
                <a:gd name="T29" fmla="*/ 140 h 217"/>
                <a:gd name="T30" fmla="*/ 128 w 142"/>
                <a:gd name="T31" fmla="*/ 128 h 217"/>
                <a:gd name="T32" fmla="*/ 127 w 142"/>
                <a:gd name="T33" fmla="*/ 124 h 217"/>
                <a:gd name="T34" fmla="*/ 124 w 142"/>
                <a:gd name="T35" fmla="*/ 115 h 217"/>
                <a:gd name="T36" fmla="*/ 120 w 142"/>
                <a:gd name="T37" fmla="*/ 101 h 217"/>
                <a:gd name="T38" fmla="*/ 119 w 142"/>
                <a:gd name="T39" fmla="*/ 96 h 217"/>
                <a:gd name="T40" fmla="*/ 118 w 142"/>
                <a:gd name="T41" fmla="*/ 92 h 217"/>
                <a:gd name="T42" fmla="*/ 117 w 142"/>
                <a:gd name="T43" fmla="*/ 91 h 217"/>
                <a:gd name="T44" fmla="*/ 117 w 142"/>
                <a:gd name="T45" fmla="*/ 91 h 217"/>
                <a:gd name="T46" fmla="*/ 137 w 142"/>
                <a:gd name="T47" fmla="*/ 87 h 217"/>
                <a:gd name="T48" fmla="*/ 141 w 142"/>
                <a:gd name="T49" fmla="*/ 8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217">
                  <a:moveTo>
                    <a:pt x="141" y="81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3" y="180"/>
                    <a:pt x="2" y="181"/>
                    <a:pt x="2" y="182"/>
                  </a:cubicBezTo>
                  <a:cubicBezTo>
                    <a:pt x="13" y="190"/>
                    <a:pt x="30" y="199"/>
                    <a:pt x="51" y="205"/>
                  </a:cubicBezTo>
                  <a:cubicBezTo>
                    <a:pt x="78" y="214"/>
                    <a:pt x="102" y="217"/>
                    <a:pt x="115" y="214"/>
                  </a:cubicBezTo>
                  <a:cubicBezTo>
                    <a:pt x="105" y="202"/>
                    <a:pt x="84" y="191"/>
                    <a:pt x="73" y="179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5" y="143"/>
                    <a:pt x="131" y="135"/>
                    <a:pt x="128" y="128"/>
                  </a:cubicBezTo>
                  <a:cubicBezTo>
                    <a:pt x="128" y="127"/>
                    <a:pt x="127" y="126"/>
                    <a:pt x="127" y="124"/>
                  </a:cubicBezTo>
                  <a:cubicBezTo>
                    <a:pt x="126" y="121"/>
                    <a:pt x="125" y="118"/>
                    <a:pt x="124" y="115"/>
                  </a:cubicBezTo>
                  <a:cubicBezTo>
                    <a:pt x="122" y="110"/>
                    <a:pt x="121" y="106"/>
                    <a:pt x="120" y="101"/>
                  </a:cubicBezTo>
                  <a:cubicBezTo>
                    <a:pt x="119" y="99"/>
                    <a:pt x="119" y="98"/>
                    <a:pt x="119" y="96"/>
                  </a:cubicBezTo>
                  <a:cubicBezTo>
                    <a:pt x="118" y="95"/>
                    <a:pt x="118" y="94"/>
                    <a:pt x="118" y="92"/>
                  </a:cubicBezTo>
                  <a:cubicBezTo>
                    <a:pt x="118" y="92"/>
                    <a:pt x="117" y="91"/>
                    <a:pt x="117" y="91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37" y="87"/>
                    <a:pt x="137" y="87"/>
                    <a:pt x="137" y="87"/>
                  </a:cubicBezTo>
                  <a:cubicBezTo>
                    <a:pt x="140" y="87"/>
                    <a:pt x="142" y="84"/>
                    <a:pt x="141" y="81"/>
                  </a:cubicBezTo>
                  <a:close/>
                </a:path>
              </a:pathLst>
            </a:custGeom>
            <a:solidFill>
              <a:srgbClr val="FF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8" name="Freeform 349">
              <a:extLst>
                <a:ext uri="{FF2B5EF4-FFF2-40B4-BE49-F238E27FC236}">
                  <a16:creationId xmlns:a16="http://schemas.microsoft.com/office/drawing/2014/main" id="{157853C5-C2A6-4F06-B3B8-F9CDEF10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4957763"/>
              <a:ext cx="222250" cy="373063"/>
            </a:xfrm>
            <a:custGeom>
              <a:avLst/>
              <a:gdLst>
                <a:gd name="T0" fmla="*/ 81 w 82"/>
                <a:gd name="T1" fmla="*/ 92 h 138"/>
                <a:gd name="T2" fmla="*/ 66 w 82"/>
                <a:gd name="T3" fmla="*/ 9 h 138"/>
                <a:gd name="T4" fmla="*/ 56 w 82"/>
                <a:gd name="T5" fmla="*/ 1 h 138"/>
                <a:gd name="T6" fmla="*/ 30 w 82"/>
                <a:gd name="T7" fmla="*/ 59 h 138"/>
                <a:gd name="T8" fmla="*/ 30 w 82"/>
                <a:gd name="T9" fmla="*/ 63 h 138"/>
                <a:gd name="T10" fmla="*/ 18 w 82"/>
                <a:gd name="T11" fmla="*/ 55 h 138"/>
                <a:gd name="T12" fmla="*/ 4 w 82"/>
                <a:gd name="T13" fmla="*/ 58 h 138"/>
                <a:gd name="T14" fmla="*/ 3 w 82"/>
                <a:gd name="T15" fmla="*/ 60 h 138"/>
                <a:gd name="T16" fmla="*/ 6 w 82"/>
                <a:gd name="T17" fmla="*/ 73 h 138"/>
                <a:gd name="T18" fmla="*/ 37 w 82"/>
                <a:gd name="T19" fmla="*/ 94 h 138"/>
                <a:gd name="T20" fmla="*/ 27 w 82"/>
                <a:gd name="T21" fmla="*/ 127 h 138"/>
                <a:gd name="T22" fmla="*/ 60 w 82"/>
                <a:gd name="T23" fmla="*/ 138 h 138"/>
                <a:gd name="T24" fmla="*/ 70 w 82"/>
                <a:gd name="T25" fmla="*/ 104 h 138"/>
                <a:gd name="T26" fmla="*/ 74 w 82"/>
                <a:gd name="T27" fmla="*/ 103 h 138"/>
                <a:gd name="T28" fmla="*/ 81 w 82"/>
                <a:gd name="T29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" h="138">
                  <a:moveTo>
                    <a:pt x="81" y="92"/>
                  </a:moveTo>
                  <a:cubicBezTo>
                    <a:pt x="66" y="9"/>
                    <a:pt x="66" y="9"/>
                    <a:pt x="66" y="9"/>
                  </a:cubicBezTo>
                  <a:cubicBezTo>
                    <a:pt x="65" y="4"/>
                    <a:pt x="60" y="0"/>
                    <a:pt x="56" y="1"/>
                  </a:cubicBezTo>
                  <a:cubicBezTo>
                    <a:pt x="37" y="5"/>
                    <a:pt x="26" y="37"/>
                    <a:pt x="30" y="59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3" y="52"/>
                    <a:pt x="7" y="53"/>
                    <a:pt x="4" y="5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64"/>
                    <a:pt x="1" y="70"/>
                    <a:pt x="6" y="73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9" y="102"/>
                    <a:pt x="82" y="97"/>
                    <a:pt x="81" y="92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59" name="Freeform 350">
              <a:extLst>
                <a:ext uri="{FF2B5EF4-FFF2-40B4-BE49-F238E27FC236}">
                  <a16:creationId xmlns:a16="http://schemas.microsoft.com/office/drawing/2014/main" id="{47362DCC-DB7C-4BFB-B707-482D45281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38" y="7212013"/>
              <a:ext cx="466725" cy="287338"/>
            </a:xfrm>
            <a:custGeom>
              <a:avLst/>
              <a:gdLst>
                <a:gd name="T0" fmla="*/ 9 w 172"/>
                <a:gd name="T1" fmla="*/ 52 h 106"/>
                <a:gd name="T2" fmla="*/ 0 w 172"/>
                <a:gd name="T3" fmla="*/ 42 h 106"/>
                <a:gd name="T4" fmla="*/ 10 w 172"/>
                <a:gd name="T5" fmla="*/ 34 h 106"/>
                <a:gd name="T6" fmla="*/ 113 w 172"/>
                <a:gd name="T7" fmla="*/ 15 h 106"/>
                <a:gd name="T8" fmla="*/ 172 w 172"/>
                <a:gd name="T9" fmla="*/ 106 h 106"/>
                <a:gd name="T10" fmla="*/ 160 w 172"/>
                <a:gd name="T11" fmla="*/ 106 h 106"/>
                <a:gd name="T12" fmla="*/ 108 w 172"/>
                <a:gd name="T13" fmla="*/ 27 h 106"/>
                <a:gd name="T14" fmla="*/ 19 w 172"/>
                <a:gd name="T15" fmla="*/ 44 h 106"/>
                <a:gd name="T16" fmla="*/ 9 w 172"/>
                <a:gd name="T17" fmla="*/ 5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06">
                  <a:moveTo>
                    <a:pt x="9" y="5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1" y="7"/>
                    <a:pt x="80" y="0"/>
                    <a:pt x="113" y="15"/>
                  </a:cubicBezTo>
                  <a:cubicBezTo>
                    <a:pt x="148" y="30"/>
                    <a:pt x="170" y="64"/>
                    <a:pt x="172" y="106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58" y="69"/>
                    <a:pt x="139" y="40"/>
                    <a:pt x="108" y="27"/>
                  </a:cubicBezTo>
                  <a:cubicBezTo>
                    <a:pt x="79" y="14"/>
                    <a:pt x="45" y="20"/>
                    <a:pt x="19" y="44"/>
                  </a:cubicBezTo>
                  <a:lnTo>
                    <a:pt x="9" y="52"/>
                  </a:lnTo>
                  <a:close/>
                </a:path>
              </a:pathLst>
            </a:custGeom>
            <a:solidFill>
              <a:srgbClr val="160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0" name="Freeform 351">
              <a:extLst>
                <a:ext uri="{FF2B5EF4-FFF2-40B4-BE49-F238E27FC236}">
                  <a16:creationId xmlns:a16="http://schemas.microsoft.com/office/drawing/2014/main" id="{79865C7C-ECD5-42F8-96CD-A49CFB9B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7235825"/>
              <a:ext cx="1590675" cy="1512888"/>
            </a:xfrm>
            <a:custGeom>
              <a:avLst/>
              <a:gdLst>
                <a:gd name="T0" fmla="*/ 881 w 1002"/>
                <a:gd name="T1" fmla="*/ 953 h 953"/>
                <a:gd name="T2" fmla="*/ 0 w 1002"/>
                <a:gd name="T3" fmla="*/ 629 h 953"/>
                <a:gd name="T4" fmla="*/ 26 w 1002"/>
                <a:gd name="T5" fmla="*/ 592 h 953"/>
                <a:gd name="T6" fmla="*/ 434 w 1002"/>
                <a:gd name="T7" fmla="*/ 0 h 953"/>
                <a:gd name="T8" fmla="*/ 1002 w 1002"/>
                <a:gd name="T9" fmla="*/ 207 h 953"/>
                <a:gd name="T10" fmla="*/ 881 w 1002"/>
                <a:gd name="T11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2" h="953">
                  <a:moveTo>
                    <a:pt x="881" y="953"/>
                  </a:moveTo>
                  <a:lnTo>
                    <a:pt x="0" y="629"/>
                  </a:lnTo>
                  <a:lnTo>
                    <a:pt x="26" y="592"/>
                  </a:lnTo>
                  <a:lnTo>
                    <a:pt x="434" y="0"/>
                  </a:lnTo>
                  <a:lnTo>
                    <a:pt x="1002" y="207"/>
                  </a:lnTo>
                  <a:lnTo>
                    <a:pt x="881" y="953"/>
                  </a:lnTo>
                  <a:close/>
                </a:path>
              </a:pathLst>
            </a:custGeom>
            <a:solidFill>
              <a:srgbClr val="221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1" name="Freeform 352">
              <a:extLst>
                <a:ext uri="{FF2B5EF4-FFF2-40B4-BE49-F238E27FC236}">
                  <a16:creationId xmlns:a16="http://schemas.microsoft.com/office/drawing/2014/main" id="{37E16689-5137-4355-BA66-D409DC54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" y="7637463"/>
              <a:ext cx="280988" cy="282575"/>
            </a:xfrm>
            <a:custGeom>
              <a:avLst/>
              <a:gdLst>
                <a:gd name="T0" fmla="*/ 95 w 104"/>
                <a:gd name="T1" fmla="*/ 68 h 104"/>
                <a:gd name="T2" fmla="*/ 36 w 104"/>
                <a:gd name="T3" fmla="*/ 95 h 104"/>
                <a:gd name="T4" fmla="*/ 9 w 104"/>
                <a:gd name="T5" fmla="*/ 36 h 104"/>
                <a:gd name="T6" fmla="*/ 68 w 104"/>
                <a:gd name="T7" fmla="*/ 9 h 104"/>
                <a:gd name="T8" fmla="*/ 95 w 104"/>
                <a:gd name="T9" fmla="*/ 6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68"/>
                  </a:moveTo>
                  <a:cubicBezTo>
                    <a:pt x="86" y="91"/>
                    <a:pt x="60" y="104"/>
                    <a:pt x="36" y="95"/>
                  </a:cubicBezTo>
                  <a:cubicBezTo>
                    <a:pt x="13" y="86"/>
                    <a:pt x="0" y="60"/>
                    <a:pt x="9" y="36"/>
                  </a:cubicBezTo>
                  <a:cubicBezTo>
                    <a:pt x="18" y="12"/>
                    <a:pt x="44" y="0"/>
                    <a:pt x="68" y="9"/>
                  </a:cubicBezTo>
                  <a:cubicBezTo>
                    <a:pt x="91" y="18"/>
                    <a:pt x="104" y="44"/>
                    <a:pt x="95" y="68"/>
                  </a:cubicBezTo>
                  <a:close/>
                </a:path>
              </a:pathLst>
            </a:custGeom>
            <a:solidFill>
              <a:srgbClr val="160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2" name="Freeform 353">
              <a:extLst>
                <a:ext uri="{FF2B5EF4-FFF2-40B4-BE49-F238E27FC236}">
                  <a16:creationId xmlns:a16="http://schemas.microsoft.com/office/drawing/2014/main" id="{29A623D9-29B5-4797-87CB-7D4240F6C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5" y="7537450"/>
              <a:ext cx="1590675" cy="1211263"/>
            </a:xfrm>
            <a:custGeom>
              <a:avLst/>
              <a:gdLst>
                <a:gd name="T0" fmla="*/ 516 w 587"/>
                <a:gd name="T1" fmla="*/ 446 h 446"/>
                <a:gd name="T2" fmla="*/ 0 w 587"/>
                <a:gd name="T3" fmla="*/ 257 h 446"/>
                <a:gd name="T4" fmla="*/ 15 w 587"/>
                <a:gd name="T5" fmla="*/ 235 h 446"/>
                <a:gd name="T6" fmla="*/ 559 w 587"/>
                <a:gd name="T7" fmla="*/ 0 h 446"/>
                <a:gd name="T8" fmla="*/ 587 w 587"/>
                <a:gd name="T9" fmla="*/ 10 h 446"/>
                <a:gd name="T10" fmla="*/ 516 w 587"/>
                <a:gd name="T11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7" h="446">
                  <a:moveTo>
                    <a:pt x="516" y="446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15" y="235"/>
                    <a:pt x="15" y="235"/>
                    <a:pt x="15" y="235"/>
                  </a:cubicBezTo>
                  <a:cubicBezTo>
                    <a:pt x="579" y="441"/>
                    <a:pt x="559" y="0"/>
                    <a:pt x="559" y="0"/>
                  </a:cubicBezTo>
                  <a:cubicBezTo>
                    <a:pt x="587" y="10"/>
                    <a:pt x="587" y="10"/>
                    <a:pt x="587" y="10"/>
                  </a:cubicBezTo>
                  <a:lnTo>
                    <a:pt x="516" y="446"/>
                  </a:lnTo>
                  <a:close/>
                </a:path>
              </a:pathLst>
            </a:custGeom>
            <a:solidFill>
              <a:srgbClr val="160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3" name="Freeform 354">
              <a:extLst>
                <a:ext uri="{FF2B5EF4-FFF2-40B4-BE49-F238E27FC236}">
                  <a16:creationId xmlns:a16="http://schemas.microsoft.com/office/drawing/2014/main" id="{BA3F62F6-FE90-4881-8BF1-12DDCBAB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138" y="7234238"/>
              <a:ext cx="103188" cy="146050"/>
            </a:xfrm>
            <a:custGeom>
              <a:avLst/>
              <a:gdLst>
                <a:gd name="T0" fmla="*/ 0 w 38"/>
                <a:gd name="T1" fmla="*/ 8 h 54"/>
                <a:gd name="T2" fmla="*/ 20 w 38"/>
                <a:gd name="T3" fmla="*/ 0 h 54"/>
                <a:gd name="T4" fmla="*/ 36 w 38"/>
                <a:gd name="T5" fmla="*/ 39 h 54"/>
                <a:gd name="T6" fmla="*/ 31 w 38"/>
                <a:gd name="T7" fmla="*/ 51 h 54"/>
                <a:gd name="T8" fmla="*/ 28 w 38"/>
                <a:gd name="T9" fmla="*/ 52 h 54"/>
                <a:gd name="T10" fmla="*/ 16 w 38"/>
                <a:gd name="T11" fmla="*/ 47 h 54"/>
                <a:gd name="T12" fmla="*/ 0 w 38"/>
                <a:gd name="T1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8" y="43"/>
                    <a:pt x="36" y="49"/>
                    <a:pt x="31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4"/>
                    <a:pt x="18" y="52"/>
                    <a:pt x="16" y="47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4" name="Freeform 355">
              <a:extLst>
                <a:ext uri="{FF2B5EF4-FFF2-40B4-BE49-F238E27FC236}">
                  <a16:creationId xmlns:a16="http://schemas.microsoft.com/office/drawing/2014/main" id="{FA5512F3-319B-4176-9B8F-CB9BAF815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0275" y="4805363"/>
              <a:ext cx="411163" cy="517525"/>
            </a:xfrm>
            <a:custGeom>
              <a:avLst/>
              <a:gdLst>
                <a:gd name="T0" fmla="*/ 138 w 152"/>
                <a:gd name="T1" fmla="*/ 172 h 191"/>
                <a:gd name="T2" fmla="*/ 135 w 152"/>
                <a:gd name="T3" fmla="*/ 163 h 191"/>
                <a:gd name="T4" fmla="*/ 131 w 152"/>
                <a:gd name="T5" fmla="*/ 149 h 191"/>
                <a:gd name="T6" fmla="*/ 130 w 152"/>
                <a:gd name="T7" fmla="*/ 144 h 191"/>
                <a:gd name="T8" fmla="*/ 129 w 152"/>
                <a:gd name="T9" fmla="*/ 140 h 191"/>
                <a:gd name="T10" fmla="*/ 127 w 152"/>
                <a:gd name="T11" fmla="*/ 139 h 191"/>
                <a:gd name="T12" fmla="*/ 79 w 152"/>
                <a:gd name="T13" fmla="*/ 103 h 191"/>
                <a:gd name="T14" fmla="*/ 81 w 152"/>
                <a:gd name="T15" fmla="*/ 82 h 191"/>
                <a:gd name="T16" fmla="*/ 73 w 152"/>
                <a:gd name="T17" fmla="*/ 64 h 191"/>
                <a:gd name="T18" fmla="*/ 118 w 152"/>
                <a:gd name="T19" fmla="*/ 56 h 191"/>
                <a:gd name="T20" fmla="*/ 149 w 152"/>
                <a:gd name="T21" fmla="*/ 13 h 191"/>
                <a:gd name="T22" fmla="*/ 127 w 152"/>
                <a:gd name="T23" fmla="*/ 16 h 191"/>
                <a:gd name="T24" fmla="*/ 124 w 152"/>
                <a:gd name="T25" fmla="*/ 0 h 191"/>
                <a:gd name="T26" fmla="*/ 59 w 152"/>
                <a:gd name="T27" fmla="*/ 27 h 191"/>
                <a:gd name="T28" fmla="*/ 51 w 152"/>
                <a:gd name="T29" fmla="*/ 30 h 191"/>
                <a:gd name="T30" fmla="*/ 34 w 152"/>
                <a:gd name="T31" fmla="*/ 33 h 191"/>
                <a:gd name="T32" fmla="*/ 4 w 152"/>
                <a:gd name="T33" fmla="*/ 75 h 191"/>
                <a:gd name="T34" fmla="*/ 2 w 152"/>
                <a:gd name="T35" fmla="*/ 95 h 191"/>
                <a:gd name="T36" fmla="*/ 20 w 152"/>
                <a:gd name="T37" fmla="*/ 122 h 191"/>
                <a:gd name="T38" fmla="*/ 48 w 152"/>
                <a:gd name="T39" fmla="*/ 128 h 191"/>
                <a:gd name="T40" fmla="*/ 49 w 152"/>
                <a:gd name="T41" fmla="*/ 128 h 191"/>
                <a:gd name="T42" fmla="*/ 55 w 152"/>
                <a:gd name="T43" fmla="*/ 154 h 191"/>
                <a:gd name="T44" fmla="*/ 71 w 152"/>
                <a:gd name="T45" fmla="*/ 172 h 191"/>
                <a:gd name="T46" fmla="*/ 128 w 152"/>
                <a:gd name="T47" fmla="*/ 188 h 191"/>
                <a:gd name="T48" fmla="*/ 139 w 152"/>
                <a:gd name="T49" fmla="*/ 176 h 191"/>
                <a:gd name="T50" fmla="*/ 138 w 152"/>
                <a:gd name="T51" fmla="*/ 172 h 191"/>
                <a:gd name="T52" fmla="*/ 59 w 152"/>
                <a:gd name="T53" fmla="*/ 115 h 191"/>
                <a:gd name="T54" fmla="*/ 52 w 152"/>
                <a:gd name="T55" fmla="*/ 98 h 191"/>
                <a:gd name="T56" fmla="*/ 70 w 152"/>
                <a:gd name="T57" fmla="*/ 96 h 191"/>
                <a:gd name="T58" fmla="*/ 77 w 152"/>
                <a:gd name="T59" fmla="*/ 113 h 191"/>
                <a:gd name="T60" fmla="*/ 59 w 152"/>
                <a:gd name="T61" fmla="*/ 11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2" h="191">
                  <a:moveTo>
                    <a:pt x="138" y="172"/>
                  </a:moveTo>
                  <a:cubicBezTo>
                    <a:pt x="137" y="169"/>
                    <a:pt x="136" y="166"/>
                    <a:pt x="135" y="163"/>
                  </a:cubicBezTo>
                  <a:cubicBezTo>
                    <a:pt x="133" y="158"/>
                    <a:pt x="132" y="154"/>
                    <a:pt x="131" y="149"/>
                  </a:cubicBezTo>
                  <a:cubicBezTo>
                    <a:pt x="130" y="147"/>
                    <a:pt x="130" y="146"/>
                    <a:pt x="130" y="144"/>
                  </a:cubicBezTo>
                  <a:cubicBezTo>
                    <a:pt x="129" y="143"/>
                    <a:pt x="129" y="142"/>
                    <a:pt x="129" y="140"/>
                  </a:cubicBezTo>
                  <a:cubicBezTo>
                    <a:pt x="128" y="140"/>
                    <a:pt x="128" y="139"/>
                    <a:pt x="127" y="139"/>
                  </a:cubicBezTo>
                  <a:cubicBezTo>
                    <a:pt x="114" y="136"/>
                    <a:pt x="92" y="127"/>
                    <a:pt x="79" y="103"/>
                  </a:cubicBezTo>
                  <a:cubicBezTo>
                    <a:pt x="81" y="96"/>
                    <a:pt x="82" y="89"/>
                    <a:pt x="81" y="82"/>
                  </a:cubicBezTo>
                  <a:cubicBezTo>
                    <a:pt x="80" y="75"/>
                    <a:pt x="77" y="69"/>
                    <a:pt x="73" y="64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39" y="52"/>
                    <a:pt x="152" y="33"/>
                    <a:pt x="149" y="13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8" y="11"/>
                    <a:pt x="127" y="5"/>
                    <a:pt x="124" y="0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7" y="28"/>
                    <a:pt x="54" y="29"/>
                    <a:pt x="51" y="3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14" y="36"/>
                    <a:pt x="0" y="55"/>
                    <a:pt x="4" y="75"/>
                  </a:cubicBezTo>
                  <a:cubicBezTo>
                    <a:pt x="1" y="82"/>
                    <a:pt x="1" y="88"/>
                    <a:pt x="2" y="95"/>
                  </a:cubicBezTo>
                  <a:cubicBezTo>
                    <a:pt x="4" y="107"/>
                    <a:pt x="11" y="117"/>
                    <a:pt x="20" y="122"/>
                  </a:cubicBezTo>
                  <a:cubicBezTo>
                    <a:pt x="28" y="127"/>
                    <a:pt x="38" y="130"/>
                    <a:pt x="48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7" y="163"/>
                    <a:pt x="63" y="170"/>
                    <a:pt x="71" y="172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36" y="191"/>
                    <a:pt x="142" y="183"/>
                    <a:pt x="139" y="176"/>
                  </a:cubicBezTo>
                  <a:cubicBezTo>
                    <a:pt x="139" y="175"/>
                    <a:pt x="138" y="174"/>
                    <a:pt x="138" y="172"/>
                  </a:cubicBezTo>
                  <a:close/>
                  <a:moveTo>
                    <a:pt x="59" y="115"/>
                  </a:moveTo>
                  <a:cubicBezTo>
                    <a:pt x="52" y="110"/>
                    <a:pt x="50" y="103"/>
                    <a:pt x="52" y="98"/>
                  </a:cubicBezTo>
                  <a:cubicBezTo>
                    <a:pt x="55" y="89"/>
                    <a:pt x="65" y="86"/>
                    <a:pt x="70" y="96"/>
                  </a:cubicBezTo>
                  <a:cubicBezTo>
                    <a:pt x="74" y="102"/>
                    <a:pt x="77" y="108"/>
                    <a:pt x="77" y="113"/>
                  </a:cubicBezTo>
                  <a:cubicBezTo>
                    <a:pt x="78" y="119"/>
                    <a:pt x="66" y="119"/>
                    <a:pt x="59" y="115"/>
                  </a:cubicBezTo>
                  <a:close/>
                </a:path>
              </a:pathLst>
            </a:custGeom>
            <a:solidFill>
              <a:srgbClr val="595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  <p:sp>
          <p:nvSpPr>
            <p:cNvPr id="365" name="Freeform 356">
              <a:extLst>
                <a:ext uri="{FF2B5EF4-FFF2-40B4-BE49-F238E27FC236}">
                  <a16:creationId xmlns:a16="http://schemas.microsoft.com/office/drawing/2014/main" id="{96C2D3D9-3E4E-49BC-AB87-8A55504F0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225" y="5241925"/>
              <a:ext cx="1460500" cy="1090613"/>
            </a:xfrm>
            <a:custGeom>
              <a:avLst/>
              <a:gdLst>
                <a:gd name="T0" fmla="*/ 505 w 539"/>
                <a:gd name="T1" fmla="*/ 0 h 402"/>
                <a:gd name="T2" fmla="*/ 260 w 539"/>
                <a:gd name="T3" fmla="*/ 216 h 402"/>
                <a:gd name="T4" fmla="*/ 89 w 539"/>
                <a:gd name="T5" fmla="*/ 113 h 402"/>
                <a:gd name="T6" fmla="*/ 57 w 539"/>
                <a:gd name="T7" fmla="*/ 111 h 402"/>
                <a:gd name="T8" fmla="*/ 43 w 539"/>
                <a:gd name="T9" fmla="*/ 116 h 402"/>
                <a:gd name="T10" fmla="*/ 23 w 539"/>
                <a:gd name="T11" fmla="*/ 201 h 402"/>
                <a:gd name="T12" fmla="*/ 241 w 539"/>
                <a:gd name="T13" fmla="*/ 402 h 402"/>
                <a:gd name="T14" fmla="*/ 270 w 539"/>
                <a:gd name="T15" fmla="*/ 385 h 402"/>
                <a:gd name="T16" fmla="*/ 271 w 539"/>
                <a:gd name="T17" fmla="*/ 384 h 402"/>
                <a:gd name="T18" fmla="*/ 288 w 539"/>
                <a:gd name="T19" fmla="*/ 368 h 402"/>
                <a:gd name="T20" fmla="*/ 539 w 539"/>
                <a:gd name="T21" fmla="*/ 32 h 402"/>
                <a:gd name="T22" fmla="*/ 505 w 539"/>
                <a:gd name="T2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9" h="402">
                  <a:moveTo>
                    <a:pt x="505" y="0"/>
                  </a:moveTo>
                  <a:cubicBezTo>
                    <a:pt x="426" y="80"/>
                    <a:pt x="328" y="154"/>
                    <a:pt x="260" y="216"/>
                  </a:cubicBezTo>
                  <a:cubicBezTo>
                    <a:pt x="225" y="178"/>
                    <a:pt x="170" y="144"/>
                    <a:pt x="89" y="113"/>
                  </a:cubicBezTo>
                  <a:cubicBezTo>
                    <a:pt x="79" y="109"/>
                    <a:pt x="68" y="109"/>
                    <a:pt x="57" y="111"/>
                  </a:cubicBezTo>
                  <a:cubicBezTo>
                    <a:pt x="52" y="113"/>
                    <a:pt x="47" y="114"/>
                    <a:pt x="43" y="116"/>
                  </a:cubicBezTo>
                  <a:cubicBezTo>
                    <a:pt x="9" y="130"/>
                    <a:pt x="0" y="173"/>
                    <a:pt x="23" y="201"/>
                  </a:cubicBezTo>
                  <a:cubicBezTo>
                    <a:pt x="101" y="291"/>
                    <a:pt x="175" y="368"/>
                    <a:pt x="241" y="402"/>
                  </a:cubicBezTo>
                  <a:cubicBezTo>
                    <a:pt x="252" y="397"/>
                    <a:pt x="262" y="391"/>
                    <a:pt x="270" y="385"/>
                  </a:cubicBezTo>
                  <a:cubicBezTo>
                    <a:pt x="270" y="384"/>
                    <a:pt x="270" y="384"/>
                    <a:pt x="271" y="384"/>
                  </a:cubicBezTo>
                  <a:cubicBezTo>
                    <a:pt x="277" y="379"/>
                    <a:pt x="283" y="373"/>
                    <a:pt x="288" y="368"/>
                  </a:cubicBezTo>
                  <a:cubicBezTo>
                    <a:pt x="341" y="310"/>
                    <a:pt x="430" y="161"/>
                    <a:pt x="539" y="32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rgbClr val="46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283147"/>
                </a:solidFill>
                <a:latin typeface="Calibri"/>
              </a:endParaRPr>
            </a:p>
          </p:txBody>
        </p:sp>
      </p:grpSp>
      <p:sp>
        <p:nvSpPr>
          <p:cNvPr id="447" name="TextBox 446">
            <a:extLst>
              <a:ext uri="{FF2B5EF4-FFF2-40B4-BE49-F238E27FC236}">
                <a16:creationId xmlns:a16="http://schemas.microsoft.com/office/drawing/2014/main" id="{B6F17440-5A24-43F9-95A4-30C3477140A6}"/>
              </a:ext>
            </a:extLst>
          </p:cNvPr>
          <p:cNvSpPr txBox="1"/>
          <p:nvPr/>
        </p:nvSpPr>
        <p:spPr>
          <a:xfrm>
            <a:off x="843885" y="2061973"/>
            <a:ext cx="3969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6000" b="1" dirty="0">
                <a:solidFill>
                  <a:srgbClr val="221559"/>
                </a:solidFill>
                <a:latin typeface="Century Gothic"/>
              </a:rPr>
              <a:t>INVOICER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56A2DED-1F57-41AC-AE4A-B5B7CB2E4CAB}"/>
              </a:ext>
            </a:extLst>
          </p:cNvPr>
          <p:cNvSpPr/>
          <p:nvPr/>
        </p:nvSpPr>
        <p:spPr>
          <a:xfrm>
            <a:off x="4141579" y="1341978"/>
            <a:ext cx="711022" cy="711022"/>
          </a:xfrm>
          <a:prstGeom prst="ellipse">
            <a:avLst/>
          </a:prstGeom>
          <a:solidFill>
            <a:srgbClr val="DD602F"/>
          </a:solidFill>
          <a:ln>
            <a:noFill/>
          </a:ln>
          <a:effectLst>
            <a:outerShdw blurRad="838200" sx="102000" sy="102000" algn="ctr" rotWithShape="0">
              <a:srgbClr val="DD602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2DFCDE61-B6F6-4C50-AB52-856966E2EFDE}"/>
              </a:ext>
            </a:extLst>
          </p:cNvPr>
          <p:cNvSpPr txBox="1"/>
          <p:nvPr/>
        </p:nvSpPr>
        <p:spPr>
          <a:xfrm>
            <a:off x="1473472" y="1975805"/>
            <a:ext cx="252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>
              <a:defRPr/>
            </a:pPr>
            <a:r>
              <a:rPr lang="en-US" sz="1200" i="1" dirty="0">
                <a:solidFill>
                  <a:srgbClr val="7F7CF7"/>
                </a:solidFill>
                <a:latin typeface="Calibri"/>
              </a:rPr>
              <a:t>React application for making invoices.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73F41BD-0BB1-41DF-B758-5446B6BADB26}"/>
              </a:ext>
            </a:extLst>
          </p:cNvPr>
          <p:cNvSpPr txBox="1"/>
          <p:nvPr/>
        </p:nvSpPr>
        <p:spPr>
          <a:xfrm>
            <a:off x="1006632" y="2692593"/>
            <a:ext cx="3705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6000" b="1" dirty="0">
                <a:solidFill>
                  <a:srgbClr val="221559"/>
                </a:solidFill>
                <a:latin typeface="Century Gothic"/>
              </a:rPr>
              <a:t>APP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5A710F7D-095B-4AFA-933D-C31B47423C79}"/>
              </a:ext>
            </a:extLst>
          </p:cNvPr>
          <p:cNvSpPr/>
          <p:nvPr/>
        </p:nvSpPr>
        <p:spPr>
          <a:xfrm>
            <a:off x="620077" y="2792542"/>
            <a:ext cx="946370" cy="946370"/>
          </a:xfrm>
          <a:prstGeom prst="ellipse">
            <a:avLst/>
          </a:prstGeom>
          <a:solidFill>
            <a:srgbClr val="DD602F"/>
          </a:solidFill>
          <a:ln>
            <a:noFill/>
          </a:ln>
          <a:effectLst>
            <a:outerShdw blurRad="838200" sx="102000" sy="102000" algn="ctr" rotWithShape="0">
              <a:srgbClr val="DD602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D1843ECF-64FD-4D6F-BD06-67B4A7009563}"/>
              </a:ext>
            </a:extLst>
          </p:cNvPr>
          <p:cNvGrpSpPr/>
          <p:nvPr/>
        </p:nvGrpSpPr>
        <p:grpSpPr>
          <a:xfrm flipH="1">
            <a:off x="35853" y="4769803"/>
            <a:ext cx="2025487" cy="2192592"/>
            <a:chOff x="10226579" y="4729162"/>
            <a:chExt cx="3928256" cy="4252341"/>
          </a:xfrm>
        </p:grpSpPr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EA774D6-7690-4101-A1CE-88756662E4DB}"/>
                </a:ext>
              </a:extLst>
            </p:cNvPr>
            <p:cNvSpPr/>
            <p:nvPr/>
          </p:nvSpPr>
          <p:spPr>
            <a:xfrm>
              <a:off x="12383185" y="4729162"/>
              <a:ext cx="1771650" cy="3457575"/>
            </a:xfrm>
            <a:custGeom>
              <a:avLst/>
              <a:gdLst>
                <a:gd name="connsiteX0" fmla="*/ 771570 w 1771650"/>
                <a:gd name="connsiteY0" fmla="*/ 392525 h 3457575"/>
                <a:gd name="connsiteX1" fmla="*/ 577450 w 1771650"/>
                <a:gd name="connsiteY1" fmla="*/ 662369 h 3457575"/>
                <a:gd name="connsiteX2" fmla="*/ 379235 w 1771650"/>
                <a:gd name="connsiteY2" fmla="*/ 977646 h 3457575"/>
                <a:gd name="connsiteX3" fmla="*/ 561924 w 1771650"/>
                <a:gd name="connsiteY3" fmla="*/ 1253395 h 3457575"/>
                <a:gd name="connsiteX4" fmla="*/ 623647 w 1771650"/>
                <a:gd name="connsiteY4" fmla="*/ 1288542 h 3457575"/>
                <a:gd name="connsiteX5" fmla="*/ 564591 w 1771650"/>
                <a:gd name="connsiteY5" fmla="*/ 1340263 h 3457575"/>
                <a:gd name="connsiteX6" fmla="*/ 544113 w 1771650"/>
                <a:gd name="connsiteY6" fmla="*/ 1323594 h 3457575"/>
                <a:gd name="connsiteX7" fmla="*/ 318180 w 1771650"/>
                <a:gd name="connsiteY7" fmla="*/ 1113568 h 3457575"/>
                <a:gd name="connsiteX8" fmla="*/ 224073 w 1771650"/>
                <a:gd name="connsiteY8" fmla="*/ 1580864 h 3457575"/>
                <a:gd name="connsiteX9" fmla="*/ 450863 w 1771650"/>
                <a:gd name="connsiteY9" fmla="*/ 1726978 h 3457575"/>
                <a:gd name="connsiteX10" fmla="*/ 646030 w 1771650"/>
                <a:gd name="connsiteY10" fmla="*/ 1830324 h 3457575"/>
                <a:gd name="connsiteX11" fmla="*/ 682987 w 1771650"/>
                <a:gd name="connsiteY11" fmla="*/ 1855946 h 3457575"/>
                <a:gd name="connsiteX12" fmla="*/ 569830 w 1771650"/>
                <a:gd name="connsiteY12" fmla="*/ 1820609 h 3457575"/>
                <a:gd name="connsiteX13" fmla="*/ 445148 w 1771650"/>
                <a:gd name="connsiteY13" fmla="*/ 1754029 h 3457575"/>
                <a:gd name="connsiteX14" fmla="*/ 220453 w 1771650"/>
                <a:gd name="connsiteY14" fmla="*/ 1615631 h 3457575"/>
                <a:gd name="connsiteX15" fmla="*/ 217024 w 1771650"/>
                <a:gd name="connsiteY15" fmla="*/ 1652111 h 3457575"/>
                <a:gd name="connsiteX16" fmla="*/ 207499 w 1771650"/>
                <a:gd name="connsiteY16" fmla="*/ 1743075 h 3457575"/>
                <a:gd name="connsiteX17" fmla="*/ 414858 w 1771650"/>
                <a:gd name="connsiteY17" fmla="*/ 1899857 h 3457575"/>
                <a:gd name="connsiteX18" fmla="*/ 620598 w 1771650"/>
                <a:gd name="connsiteY18" fmla="*/ 2010442 h 3457575"/>
                <a:gd name="connsiteX19" fmla="*/ 659651 w 1771650"/>
                <a:gd name="connsiteY19" fmla="*/ 2044541 h 3457575"/>
                <a:gd name="connsiteX20" fmla="*/ 537540 w 1771650"/>
                <a:gd name="connsiteY20" fmla="*/ 2031968 h 3457575"/>
                <a:gd name="connsiteX21" fmla="*/ 403047 w 1771650"/>
                <a:gd name="connsiteY21" fmla="*/ 1958245 h 3457575"/>
                <a:gd name="connsiteX22" fmla="*/ 199022 w 1771650"/>
                <a:gd name="connsiteY22" fmla="*/ 1814608 h 3457575"/>
                <a:gd name="connsiteX23" fmla="*/ 120726 w 1771650"/>
                <a:gd name="connsiteY23" fmla="*/ 2188750 h 3457575"/>
                <a:gd name="connsiteX24" fmla="*/ 84627 w 1771650"/>
                <a:gd name="connsiteY24" fmla="*/ 2297906 h 3457575"/>
                <a:gd name="connsiteX25" fmla="*/ 121774 w 1771650"/>
                <a:gd name="connsiteY25" fmla="*/ 2312861 h 3457575"/>
                <a:gd name="connsiteX26" fmla="*/ 267793 w 1771650"/>
                <a:gd name="connsiteY26" fmla="*/ 2409539 h 3457575"/>
                <a:gd name="connsiteX27" fmla="*/ 54528 w 1771650"/>
                <a:gd name="connsiteY27" fmla="*/ 2382393 h 3457575"/>
                <a:gd name="connsiteX28" fmla="*/ 46431 w 1771650"/>
                <a:gd name="connsiteY28" fmla="*/ 2404872 h 3457575"/>
                <a:gd name="connsiteX29" fmla="*/ 235 w 1771650"/>
                <a:gd name="connsiteY29" fmla="*/ 2579370 h 3457575"/>
                <a:gd name="connsiteX30" fmla="*/ 373139 w 1771650"/>
                <a:gd name="connsiteY30" fmla="*/ 3178683 h 3457575"/>
                <a:gd name="connsiteX31" fmla="*/ 341706 w 1771650"/>
                <a:gd name="connsiteY31" fmla="*/ 3332607 h 3457575"/>
                <a:gd name="connsiteX32" fmla="*/ 287890 w 1771650"/>
                <a:gd name="connsiteY32" fmla="*/ 3435477 h 3457575"/>
                <a:gd name="connsiteX33" fmla="*/ 354280 w 1771650"/>
                <a:gd name="connsiteY33" fmla="*/ 3465862 h 3457575"/>
                <a:gd name="connsiteX34" fmla="*/ 418192 w 1771650"/>
                <a:gd name="connsiteY34" fmla="*/ 3289459 h 3457575"/>
                <a:gd name="connsiteX35" fmla="*/ 449911 w 1771650"/>
                <a:gd name="connsiteY35" fmla="*/ 3257169 h 3457575"/>
                <a:gd name="connsiteX36" fmla="*/ 526111 w 1771650"/>
                <a:gd name="connsiteY36" fmla="*/ 3208591 h 3457575"/>
                <a:gd name="connsiteX37" fmla="*/ 547542 w 1771650"/>
                <a:gd name="connsiteY37" fmla="*/ 3209544 h 3457575"/>
                <a:gd name="connsiteX38" fmla="*/ 1135806 w 1771650"/>
                <a:gd name="connsiteY38" fmla="*/ 2900267 h 3457575"/>
                <a:gd name="connsiteX39" fmla="*/ 774237 w 1771650"/>
                <a:gd name="connsiteY39" fmla="*/ 2855786 h 3457575"/>
                <a:gd name="connsiteX40" fmla="*/ 670890 w 1771650"/>
                <a:gd name="connsiteY40" fmla="*/ 2780729 h 3457575"/>
                <a:gd name="connsiteX41" fmla="*/ 715467 w 1771650"/>
                <a:gd name="connsiteY41" fmla="*/ 2785967 h 3457575"/>
                <a:gd name="connsiteX42" fmla="*/ 1152856 w 1771650"/>
                <a:gd name="connsiteY42" fmla="*/ 2872264 h 3457575"/>
                <a:gd name="connsiteX43" fmla="*/ 1244105 w 1771650"/>
                <a:gd name="connsiteY43" fmla="*/ 2717292 h 3457575"/>
                <a:gd name="connsiteX44" fmla="*/ 1246200 w 1771650"/>
                <a:gd name="connsiteY44" fmla="*/ 2714149 h 3457575"/>
                <a:gd name="connsiteX45" fmla="*/ 1333640 w 1771650"/>
                <a:gd name="connsiteY45" fmla="*/ 2530983 h 3457575"/>
                <a:gd name="connsiteX46" fmla="*/ 1098944 w 1771650"/>
                <a:gd name="connsiteY46" fmla="*/ 2531936 h 3457575"/>
                <a:gd name="connsiteX47" fmla="*/ 982834 w 1771650"/>
                <a:gd name="connsiteY47" fmla="*/ 2508409 h 3457575"/>
                <a:gd name="connsiteX48" fmla="*/ 1027411 w 1771650"/>
                <a:gd name="connsiteY48" fmla="*/ 2503837 h 3457575"/>
                <a:gd name="connsiteX49" fmla="*/ 1343832 w 1771650"/>
                <a:gd name="connsiteY49" fmla="*/ 2502599 h 3457575"/>
                <a:gd name="connsiteX50" fmla="*/ 1392409 w 1771650"/>
                <a:gd name="connsiteY50" fmla="*/ 2335054 h 3457575"/>
                <a:gd name="connsiteX51" fmla="*/ 1047985 w 1771650"/>
                <a:gd name="connsiteY51" fmla="*/ 2404205 h 3457575"/>
                <a:gd name="connsiteX52" fmla="*/ 939591 w 1771650"/>
                <a:gd name="connsiteY52" fmla="*/ 2374773 h 3457575"/>
                <a:gd name="connsiteX53" fmla="*/ 984263 w 1771650"/>
                <a:gd name="connsiteY53" fmla="*/ 2358581 h 3457575"/>
                <a:gd name="connsiteX54" fmla="*/ 1407649 w 1771650"/>
                <a:gd name="connsiteY54" fmla="*/ 2272189 h 3457575"/>
                <a:gd name="connsiteX55" fmla="*/ 1438415 w 1771650"/>
                <a:gd name="connsiteY55" fmla="*/ 2137505 h 3457575"/>
                <a:gd name="connsiteX56" fmla="*/ 1478230 w 1771650"/>
                <a:gd name="connsiteY56" fmla="*/ 1923860 h 3457575"/>
                <a:gd name="connsiteX57" fmla="*/ 1082466 w 1771650"/>
                <a:gd name="connsiteY57" fmla="*/ 1988439 h 3457575"/>
                <a:gd name="connsiteX58" fmla="*/ 964165 w 1771650"/>
                <a:gd name="connsiteY58" fmla="*/ 1980629 h 3457575"/>
                <a:gd name="connsiteX59" fmla="*/ 1007790 w 1771650"/>
                <a:gd name="connsiteY59" fmla="*/ 1970246 h 3457575"/>
                <a:gd name="connsiteX60" fmla="*/ 1483182 w 1771650"/>
                <a:gd name="connsiteY60" fmla="*/ 1891379 h 3457575"/>
                <a:gd name="connsiteX61" fmla="*/ 1548905 w 1771650"/>
                <a:gd name="connsiteY61" fmla="*/ 1500283 h 3457575"/>
                <a:gd name="connsiteX62" fmla="*/ 1246582 w 1771650"/>
                <a:gd name="connsiteY62" fmla="*/ 1569911 h 3457575"/>
                <a:gd name="connsiteX63" fmla="*/ 1222674 w 1771650"/>
                <a:gd name="connsiteY63" fmla="*/ 1495139 h 3457575"/>
                <a:gd name="connsiteX64" fmla="*/ 1585100 w 1771650"/>
                <a:gd name="connsiteY64" fmla="*/ 1363313 h 3457575"/>
                <a:gd name="connsiteX65" fmla="*/ 1748835 w 1771650"/>
                <a:gd name="connsiteY65" fmla="*/ 933260 h 3457575"/>
                <a:gd name="connsiteX66" fmla="*/ 1516806 w 1771650"/>
                <a:gd name="connsiteY66" fmla="*/ 959453 h 3457575"/>
                <a:gd name="connsiteX67" fmla="*/ 1461275 w 1771650"/>
                <a:gd name="connsiteY67" fmla="*/ 923639 h 3457575"/>
                <a:gd name="connsiteX68" fmla="*/ 1765599 w 1771650"/>
                <a:gd name="connsiteY68" fmla="*/ 854869 h 3457575"/>
                <a:gd name="connsiteX69" fmla="*/ 1765599 w 1771650"/>
                <a:gd name="connsiteY69" fmla="*/ 854774 h 3457575"/>
                <a:gd name="connsiteX70" fmla="*/ 1772457 w 1771650"/>
                <a:gd name="connsiteY70" fmla="*/ 678085 h 3457575"/>
                <a:gd name="connsiteX71" fmla="*/ 1560049 w 1771650"/>
                <a:gd name="connsiteY71" fmla="*/ 738188 h 3457575"/>
                <a:gd name="connsiteX72" fmla="*/ 1501947 w 1771650"/>
                <a:gd name="connsiteY72" fmla="*/ 706565 h 3457575"/>
                <a:gd name="connsiteX73" fmla="*/ 1768361 w 1771650"/>
                <a:gd name="connsiteY73" fmla="*/ 600742 h 3457575"/>
                <a:gd name="connsiteX74" fmla="*/ 1721879 w 1771650"/>
                <a:gd name="connsiteY74" fmla="*/ 314325 h 3457575"/>
                <a:gd name="connsiteX75" fmla="*/ 1741691 w 1771650"/>
                <a:gd name="connsiteY75" fmla="*/ 0 h 3457575"/>
                <a:gd name="connsiteX76" fmla="*/ 1291921 w 1771650"/>
                <a:gd name="connsiteY76" fmla="*/ 48673 h 3457575"/>
                <a:gd name="connsiteX77" fmla="*/ 1005408 w 1771650"/>
                <a:gd name="connsiteY77" fmla="*/ 186404 h 3457575"/>
                <a:gd name="connsiteX78" fmla="*/ 1005313 w 1771650"/>
                <a:gd name="connsiteY78" fmla="*/ 186595 h 3457575"/>
                <a:gd name="connsiteX79" fmla="*/ 1030173 w 1771650"/>
                <a:gd name="connsiteY79" fmla="*/ 428911 h 3457575"/>
                <a:gd name="connsiteX80" fmla="*/ 1076179 w 1771650"/>
                <a:gd name="connsiteY80" fmla="*/ 508254 h 3457575"/>
                <a:gd name="connsiteX81" fmla="*/ 1016076 w 1771650"/>
                <a:gd name="connsiteY81" fmla="*/ 480536 h 3457575"/>
                <a:gd name="connsiteX82" fmla="*/ 1003980 w 1771650"/>
                <a:gd name="connsiteY82" fmla="*/ 452723 h 3457575"/>
                <a:gd name="connsiteX83" fmla="*/ 916064 w 1771650"/>
                <a:gd name="connsiteY83" fmla="*/ 258985 h 3457575"/>
                <a:gd name="connsiteX84" fmla="*/ 915873 w 1771650"/>
                <a:gd name="connsiteY84" fmla="*/ 258890 h 3457575"/>
                <a:gd name="connsiteX85" fmla="*/ 847579 w 1771650"/>
                <a:gd name="connsiteY85" fmla="*/ 317468 h 3457575"/>
                <a:gd name="connsiteX86" fmla="*/ 844055 w 1771650"/>
                <a:gd name="connsiteY86" fmla="*/ 320421 h 3457575"/>
                <a:gd name="connsiteX87" fmla="*/ 905015 w 1771650"/>
                <a:gd name="connsiteY87" fmla="*/ 551974 h 3457575"/>
                <a:gd name="connsiteX88" fmla="*/ 983787 w 1771650"/>
                <a:gd name="connsiteY88" fmla="*/ 698183 h 3457575"/>
                <a:gd name="connsiteX89" fmla="*/ 923589 w 1771650"/>
                <a:gd name="connsiteY89" fmla="*/ 670465 h 3457575"/>
                <a:gd name="connsiteX90" fmla="*/ 879583 w 1771650"/>
                <a:gd name="connsiteY90" fmla="*/ 580454 h 3457575"/>
                <a:gd name="connsiteX91" fmla="*/ 771570 w 1771650"/>
                <a:gd name="connsiteY91" fmla="*/ 392525 h 34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771650" h="3457575">
                  <a:moveTo>
                    <a:pt x="771570" y="392525"/>
                  </a:moveTo>
                  <a:cubicBezTo>
                    <a:pt x="697941" y="475107"/>
                    <a:pt x="636791" y="573405"/>
                    <a:pt x="577450" y="662369"/>
                  </a:cubicBezTo>
                  <a:cubicBezTo>
                    <a:pt x="508965" y="764858"/>
                    <a:pt x="436861" y="867632"/>
                    <a:pt x="379235" y="977646"/>
                  </a:cubicBezTo>
                  <a:cubicBezTo>
                    <a:pt x="388474" y="1020223"/>
                    <a:pt x="426860" y="1161193"/>
                    <a:pt x="561924" y="1253395"/>
                  </a:cubicBezTo>
                  <a:cubicBezTo>
                    <a:pt x="580498" y="1266158"/>
                    <a:pt x="601072" y="1278064"/>
                    <a:pt x="623647" y="1288542"/>
                  </a:cubicBezTo>
                  <a:cubicBezTo>
                    <a:pt x="839388" y="1389031"/>
                    <a:pt x="629362" y="1384173"/>
                    <a:pt x="564591" y="1340263"/>
                  </a:cubicBezTo>
                  <a:cubicBezTo>
                    <a:pt x="558305" y="1335977"/>
                    <a:pt x="551542" y="1330357"/>
                    <a:pt x="544113" y="1323594"/>
                  </a:cubicBezTo>
                  <a:cubicBezTo>
                    <a:pt x="482296" y="1266825"/>
                    <a:pt x="384759" y="1132618"/>
                    <a:pt x="318180" y="1113568"/>
                  </a:cubicBezTo>
                  <a:cubicBezTo>
                    <a:pt x="262839" y="1263396"/>
                    <a:pt x="240170" y="1422368"/>
                    <a:pt x="224073" y="1580864"/>
                  </a:cubicBezTo>
                  <a:cubicBezTo>
                    <a:pt x="253410" y="1601534"/>
                    <a:pt x="349326" y="1666113"/>
                    <a:pt x="450863" y="1726978"/>
                  </a:cubicBezTo>
                  <a:cubicBezTo>
                    <a:pt x="519633" y="1768031"/>
                    <a:pt x="590881" y="1807464"/>
                    <a:pt x="646030" y="1830324"/>
                  </a:cubicBezTo>
                  <a:cubicBezTo>
                    <a:pt x="662032" y="1837182"/>
                    <a:pt x="676224" y="1846231"/>
                    <a:pt x="682987" y="1855946"/>
                  </a:cubicBezTo>
                  <a:cubicBezTo>
                    <a:pt x="692036" y="1868996"/>
                    <a:pt x="682987" y="1876044"/>
                    <a:pt x="569830" y="1820609"/>
                  </a:cubicBezTo>
                  <a:cubicBezTo>
                    <a:pt x="528778" y="1800511"/>
                    <a:pt x="486296" y="1777556"/>
                    <a:pt x="445148" y="1754029"/>
                  </a:cubicBezTo>
                  <a:cubicBezTo>
                    <a:pt x="353613" y="1701927"/>
                    <a:pt x="268650" y="1647349"/>
                    <a:pt x="220453" y="1615631"/>
                  </a:cubicBezTo>
                  <a:cubicBezTo>
                    <a:pt x="219405" y="1627727"/>
                    <a:pt x="218167" y="1639919"/>
                    <a:pt x="217024" y="1652111"/>
                  </a:cubicBezTo>
                  <a:cubicBezTo>
                    <a:pt x="214072" y="1682687"/>
                    <a:pt x="211023" y="1712976"/>
                    <a:pt x="207499" y="1743075"/>
                  </a:cubicBezTo>
                  <a:cubicBezTo>
                    <a:pt x="254934" y="1782604"/>
                    <a:pt x="333229" y="1844707"/>
                    <a:pt x="414858" y="1899857"/>
                  </a:cubicBezTo>
                  <a:cubicBezTo>
                    <a:pt x="487153" y="1948910"/>
                    <a:pt x="562210" y="1992535"/>
                    <a:pt x="620598" y="2010442"/>
                  </a:cubicBezTo>
                  <a:cubicBezTo>
                    <a:pt x="637934" y="2015776"/>
                    <a:pt x="652983" y="2027777"/>
                    <a:pt x="659651" y="2044541"/>
                  </a:cubicBezTo>
                  <a:cubicBezTo>
                    <a:pt x="669081" y="2067592"/>
                    <a:pt x="658794" y="2087785"/>
                    <a:pt x="537540" y="2031968"/>
                  </a:cubicBezTo>
                  <a:cubicBezTo>
                    <a:pt x="493154" y="2011585"/>
                    <a:pt x="447339" y="1985867"/>
                    <a:pt x="403047" y="1958245"/>
                  </a:cubicBezTo>
                  <a:cubicBezTo>
                    <a:pt x="324847" y="1909667"/>
                    <a:pt x="251314" y="1855280"/>
                    <a:pt x="199022" y="1814608"/>
                  </a:cubicBezTo>
                  <a:cubicBezTo>
                    <a:pt x="182544" y="1941005"/>
                    <a:pt x="159398" y="2064639"/>
                    <a:pt x="120726" y="2188750"/>
                  </a:cubicBezTo>
                  <a:cubicBezTo>
                    <a:pt x="109297" y="2225421"/>
                    <a:pt x="97200" y="2261711"/>
                    <a:pt x="84627" y="2297906"/>
                  </a:cubicBezTo>
                  <a:cubicBezTo>
                    <a:pt x="97200" y="2303145"/>
                    <a:pt x="109582" y="2308098"/>
                    <a:pt x="121774" y="2312861"/>
                  </a:cubicBezTo>
                  <a:cubicBezTo>
                    <a:pt x="185306" y="2337626"/>
                    <a:pt x="241122" y="2372582"/>
                    <a:pt x="267793" y="2409539"/>
                  </a:cubicBezTo>
                  <a:cubicBezTo>
                    <a:pt x="296558" y="2449259"/>
                    <a:pt x="281032" y="2475262"/>
                    <a:pt x="54528" y="2382393"/>
                  </a:cubicBezTo>
                  <a:cubicBezTo>
                    <a:pt x="51861" y="2389918"/>
                    <a:pt x="49194" y="2397347"/>
                    <a:pt x="46431" y="2404872"/>
                  </a:cubicBezTo>
                  <a:cubicBezTo>
                    <a:pt x="26143" y="2460212"/>
                    <a:pt x="-2908" y="2518982"/>
                    <a:pt x="235" y="2579370"/>
                  </a:cubicBezTo>
                  <a:cubicBezTo>
                    <a:pt x="4998" y="2672144"/>
                    <a:pt x="52337" y="3065050"/>
                    <a:pt x="373139" y="3178683"/>
                  </a:cubicBezTo>
                  <a:cubicBezTo>
                    <a:pt x="377139" y="3230023"/>
                    <a:pt x="361042" y="3286030"/>
                    <a:pt x="341706" y="3332607"/>
                  </a:cubicBezTo>
                  <a:cubicBezTo>
                    <a:pt x="317322" y="3391662"/>
                    <a:pt x="287890" y="3435477"/>
                    <a:pt x="287890" y="3435477"/>
                  </a:cubicBezTo>
                  <a:lnTo>
                    <a:pt x="354280" y="3465862"/>
                  </a:lnTo>
                  <a:cubicBezTo>
                    <a:pt x="355804" y="3386995"/>
                    <a:pt x="384569" y="3329749"/>
                    <a:pt x="418192" y="3289459"/>
                  </a:cubicBezTo>
                  <a:cubicBezTo>
                    <a:pt x="428479" y="3277076"/>
                    <a:pt x="439338" y="3266313"/>
                    <a:pt x="449911" y="3257169"/>
                  </a:cubicBezTo>
                  <a:cubicBezTo>
                    <a:pt x="489344" y="3222593"/>
                    <a:pt x="526111" y="3208591"/>
                    <a:pt x="526111" y="3208591"/>
                  </a:cubicBezTo>
                  <a:cubicBezTo>
                    <a:pt x="533159" y="3209068"/>
                    <a:pt x="540303" y="3209354"/>
                    <a:pt x="547542" y="3209544"/>
                  </a:cubicBezTo>
                  <a:cubicBezTo>
                    <a:pt x="890728" y="3218498"/>
                    <a:pt x="1035222" y="3061526"/>
                    <a:pt x="1135806" y="2900267"/>
                  </a:cubicBezTo>
                  <a:cubicBezTo>
                    <a:pt x="1044937" y="2886647"/>
                    <a:pt x="895776" y="2888933"/>
                    <a:pt x="774237" y="2855786"/>
                  </a:cubicBezTo>
                  <a:cubicBezTo>
                    <a:pt x="652698" y="2822639"/>
                    <a:pt x="655365" y="2784634"/>
                    <a:pt x="670890" y="2780729"/>
                  </a:cubicBezTo>
                  <a:cubicBezTo>
                    <a:pt x="682225" y="2777966"/>
                    <a:pt x="698894" y="2780443"/>
                    <a:pt x="715467" y="2785967"/>
                  </a:cubicBezTo>
                  <a:cubicBezTo>
                    <a:pt x="833006" y="2826258"/>
                    <a:pt x="1050938" y="2858929"/>
                    <a:pt x="1152856" y="2872264"/>
                  </a:cubicBezTo>
                  <a:cubicBezTo>
                    <a:pt x="1185336" y="2817971"/>
                    <a:pt x="1213815" y="2764155"/>
                    <a:pt x="1244105" y="2717292"/>
                  </a:cubicBezTo>
                  <a:cubicBezTo>
                    <a:pt x="1244867" y="2716245"/>
                    <a:pt x="1245439" y="2715292"/>
                    <a:pt x="1246200" y="2714149"/>
                  </a:cubicBezTo>
                  <a:cubicBezTo>
                    <a:pt x="1281633" y="2657856"/>
                    <a:pt x="1310113" y="2595848"/>
                    <a:pt x="1333640" y="2530983"/>
                  </a:cubicBezTo>
                  <a:cubicBezTo>
                    <a:pt x="1259155" y="2534126"/>
                    <a:pt x="1175430" y="2535555"/>
                    <a:pt x="1098944" y="2531936"/>
                  </a:cubicBezTo>
                  <a:cubicBezTo>
                    <a:pt x="973023" y="2526030"/>
                    <a:pt x="968451" y="2515553"/>
                    <a:pt x="982834" y="2508409"/>
                  </a:cubicBezTo>
                  <a:cubicBezTo>
                    <a:pt x="993216" y="2503265"/>
                    <a:pt x="1010076" y="2502027"/>
                    <a:pt x="1027411" y="2503837"/>
                  </a:cubicBezTo>
                  <a:cubicBezTo>
                    <a:pt x="1110850" y="2512981"/>
                    <a:pt x="1238390" y="2508885"/>
                    <a:pt x="1343832" y="2502599"/>
                  </a:cubicBezTo>
                  <a:cubicBezTo>
                    <a:pt x="1362691" y="2447830"/>
                    <a:pt x="1378407" y="2391537"/>
                    <a:pt x="1392409" y="2335054"/>
                  </a:cubicBezTo>
                  <a:cubicBezTo>
                    <a:pt x="1300874" y="2362010"/>
                    <a:pt x="1164286" y="2396966"/>
                    <a:pt x="1047985" y="2404205"/>
                  </a:cubicBezTo>
                  <a:cubicBezTo>
                    <a:pt x="926161" y="2412016"/>
                    <a:pt x="924065" y="2391347"/>
                    <a:pt x="939591" y="2374773"/>
                  </a:cubicBezTo>
                  <a:cubicBezTo>
                    <a:pt x="951021" y="2362581"/>
                    <a:pt x="967689" y="2357438"/>
                    <a:pt x="984263" y="2358581"/>
                  </a:cubicBezTo>
                  <a:cubicBezTo>
                    <a:pt x="1096467" y="2366486"/>
                    <a:pt x="1300112" y="2307527"/>
                    <a:pt x="1407649" y="2272189"/>
                  </a:cubicBezTo>
                  <a:cubicBezTo>
                    <a:pt x="1418317" y="2226469"/>
                    <a:pt x="1428414" y="2181225"/>
                    <a:pt x="1438415" y="2137505"/>
                  </a:cubicBezTo>
                  <a:cubicBezTo>
                    <a:pt x="1454512" y="2067020"/>
                    <a:pt x="1466895" y="1995583"/>
                    <a:pt x="1478230" y="1923860"/>
                  </a:cubicBezTo>
                  <a:cubicBezTo>
                    <a:pt x="1395076" y="1941862"/>
                    <a:pt x="1226865" y="1975771"/>
                    <a:pt x="1082466" y="1988439"/>
                  </a:cubicBezTo>
                  <a:cubicBezTo>
                    <a:pt x="956926" y="1999488"/>
                    <a:pt x="950925" y="1989582"/>
                    <a:pt x="964165" y="1980629"/>
                  </a:cubicBezTo>
                  <a:cubicBezTo>
                    <a:pt x="973786" y="1974247"/>
                    <a:pt x="990264" y="1970532"/>
                    <a:pt x="1007790" y="1970246"/>
                  </a:cubicBezTo>
                  <a:cubicBezTo>
                    <a:pt x="1149331" y="1966722"/>
                    <a:pt x="1410888" y="1908810"/>
                    <a:pt x="1483182" y="1891379"/>
                  </a:cubicBezTo>
                  <a:cubicBezTo>
                    <a:pt x="1502995" y="1760506"/>
                    <a:pt x="1519854" y="1628966"/>
                    <a:pt x="1548905" y="1500283"/>
                  </a:cubicBezTo>
                  <a:cubicBezTo>
                    <a:pt x="1464228" y="1499045"/>
                    <a:pt x="1310208" y="1566482"/>
                    <a:pt x="1246582" y="1569911"/>
                  </a:cubicBezTo>
                  <a:cubicBezTo>
                    <a:pt x="1168286" y="1574006"/>
                    <a:pt x="985978" y="1469612"/>
                    <a:pt x="1222674" y="1495139"/>
                  </a:cubicBezTo>
                  <a:cubicBezTo>
                    <a:pt x="1413459" y="1515809"/>
                    <a:pt x="1541571" y="1406747"/>
                    <a:pt x="1585100" y="1363313"/>
                  </a:cubicBezTo>
                  <a:cubicBezTo>
                    <a:pt x="1631582" y="1218819"/>
                    <a:pt x="1709592" y="1080135"/>
                    <a:pt x="1748835" y="933260"/>
                  </a:cubicBezTo>
                  <a:cubicBezTo>
                    <a:pt x="1679016" y="930688"/>
                    <a:pt x="1557858" y="958025"/>
                    <a:pt x="1516806" y="959453"/>
                  </a:cubicBezTo>
                  <a:cubicBezTo>
                    <a:pt x="1463275" y="961549"/>
                    <a:pt x="1300969" y="903637"/>
                    <a:pt x="1461275" y="923639"/>
                  </a:cubicBezTo>
                  <a:cubicBezTo>
                    <a:pt x="1574051" y="937641"/>
                    <a:pt x="1700924" y="886492"/>
                    <a:pt x="1765599" y="854869"/>
                  </a:cubicBezTo>
                  <a:lnTo>
                    <a:pt x="1765599" y="854774"/>
                  </a:lnTo>
                  <a:cubicBezTo>
                    <a:pt x="1772266" y="807720"/>
                    <a:pt x="1774552" y="745903"/>
                    <a:pt x="1772457" y="678085"/>
                  </a:cubicBezTo>
                  <a:cubicBezTo>
                    <a:pt x="1716450" y="676847"/>
                    <a:pt x="1605103" y="732949"/>
                    <a:pt x="1560049" y="738188"/>
                  </a:cubicBezTo>
                  <a:cubicBezTo>
                    <a:pt x="1506805" y="744188"/>
                    <a:pt x="1340689" y="698849"/>
                    <a:pt x="1501947" y="706565"/>
                  </a:cubicBezTo>
                  <a:cubicBezTo>
                    <a:pt x="1615390" y="711994"/>
                    <a:pt x="1717783" y="642461"/>
                    <a:pt x="1768361" y="600742"/>
                  </a:cubicBezTo>
                  <a:cubicBezTo>
                    <a:pt x="1761313" y="501015"/>
                    <a:pt x="1745501" y="396907"/>
                    <a:pt x="1721879" y="314325"/>
                  </a:cubicBezTo>
                  <a:cubicBezTo>
                    <a:pt x="1672349" y="143161"/>
                    <a:pt x="1741691" y="0"/>
                    <a:pt x="1741691" y="0"/>
                  </a:cubicBezTo>
                  <a:cubicBezTo>
                    <a:pt x="1672254" y="5620"/>
                    <a:pt x="1503947" y="-6858"/>
                    <a:pt x="1291921" y="48673"/>
                  </a:cubicBezTo>
                  <a:cubicBezTo>
                    <a:pt x="1166572" y="81534"/>
                    <a:pt x="1081894" y="129159"/>
                    <a:pt x="1005408" y="186404"/>
                  </a:cubicBezTo>
                  <a:cubicBezTo>
                    <a:pt x="1005408" y="186404"/>
                    <a:pt x="1005408" y="186404"/>
                    <a:pt x="1005313" y="186595"/>
                  </a:cubicBezTo>
                  <a:cubicBezTo>
                    <a:pt x="1004551" y="191453"/>
                    <a:pt x="985597" y="316421"/>
                    <a:pt x="1030173" y="428911"/>
                  </a:cubicBezTo>
                  <a:cubicBezTo>
                    <a:pt x="1041223" y="456724"/>
                    <a:pt x="1056082" y="483965"/>
                    <a:pt x="1076179" y="508254"/>
                  </a:cubicBezTo>
                  <a:cubicBezTo>
                    <a:pt x="1178954" y="632746"/>
                    <a:pt x="1043128" y="526828"/>
                    <a:pt x="1016076" y="480536"/>
                  </a:cubicBezTo>
                  <a:cubicBezTo>
                    <a:pt x="1011981" y="473583"/>
                    <a:pt x="1007980" y="464058"/>
                    <a:pt x="1003980" y="452723"/>
                  </a:cubicBezTo>
                  <a:cubicBezTo>
                    <a:pt x="980834" y="388334"/>
                    <a:pt x="956450" y="267748"/>
                    <a:pt x="916064" y="258985"/>
                  </a:cubicBezTo>
                  <a:lnTo>
                    <a:pt x="915873" y="258890"/>
                  </a:lnTo>
                  <a:cubicBezTo>
                    <a:pt x="893871" y="277749"/>
                    <a:pt x="871392" y="297371"/>
                    <a:pt x="847579" y="317468"/>
                  </a:cubicBezTo>
                  <a:cubicBezTo>
                    <a:pt x="846341" y="318325"/>
                    <a:pt x="845198" y="319373"/>
                    <a:pt x="844055" y="320421"/>
                  </a:cubicBezTo>
                  <a:cubicBezTo>
                    <a:pt x="849294" y="354901"/>
                    <a:pt x="868439" y="455676"/>
                    <a:pt x="905015" y="551974"/>
                  </a:cubicBezTo>
                  <a:cubicBezTo>
                    <a:pt x="925494" y="606362"/>
                    <a:pt x="951592" y="659321"/>
                    <a:pt x="983787" y="698183"/>
                  </a:cubicBezTo>
                  <a:cubicBezTo>
                    <a:pt x="1086466" y="822579"/>
                    <a:pt x="950640" y="716756"/>
                    <a:pt x="923589" y="670465"/>
                  </a:cubicBezTo>
                  <a:cubicBezTo>
                    <a:pt x="914731" y="655415"/>
                    <a:pt x="898729" y="620744"/>
                    <a:pt x="879583" y="580454"/>
                  </a:cubicBezTo>
                  <a:cubicBezTo>
                    <a:pt x="846341" y="510731"/>
                    <a:pt x="803479" y="424053"/>
                    <a:pt x="771570" y="392525"/>
                  </a:cubicBezTo>
                  <a:close/>
                </a:path>
              </a:pathLst>
            </a:custGeom>
            <a:solidFill>
              <a:srgbClr val="E3ED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B7D3624-36B5-4F22-B820-7F8FA93FD10F}"/>
                </a:ext>
              </a:extLst>
            </p:cNvPr>
            <p:cNvSpPr/>
            <p:nvPr/>
          </p:nvSpPr>
          <p:spPr>
            <a:xfrm>
              <a:off x="12383185" y="6543675"/>
              <a:ext cx="457200" cy="1514475"/>
            </a:xfrm>
            <a:custGeom>
              <a:avLst/>
              <a:gdLst>
                <a:gd name="connsiteX0" fmla="*/ 403047 w 457200"/>
                <a:gd name="connsiteY0" fmla="*/ 143637 h 1514475"/>
                <a:gd name="connsiteX1" fmla="*/ 199022 w 457200"/>
                <a:gd name="connsiteY1" fmla="*/ 0 h 1514475"/>
                <a:gd name="connsiteX2" fmla="*/ 120726 w 457200"/>
                <a:gd name="connsiteY2" fmla="*/ 374142 h 1514475"/>
                <a:gd name="connsiteX3" fmla="*/ 84627 w 457200"/>
                <a:gd name="connsiteY3" fmla="*/ 483299 h 1514475"/>
                <a:gd name="connsiteX4" fmla="*/ 121774 w 457200"/>
                <a:gd name="connsiteY4" fmla="*/ 498253 h 1514475"/>
                <a:gd name="connsiteX5" fmla="*/ 267793 w 457200"/>
                <a:gd name="connsiteY5" fmla="*/ 594932 h 1514475"/>
                <a:gd name="connsiteX6" fmla="*/ 54528 w 457200"/>
                <a:gd name="connsiteY6" fmla="*/ 567785 h 1514475"/>
                <a:gd name="connsiteX7" fmla="*/ 46431 w 457200"/>
                <a:gd name="connsiteY7" fmla="*/ 590264 h 1514475"/>
                <a:gd name="connsiteX8" fmla="*/ 235 w 457200"/>
                <a:gd name="connsiteY8" fmla="*/ 764762 h 1514475"/>
                <a:gd name="connsiteX9" fmla="*/ 373139 w 457200"/>
                <a:gd name="connsiteY9" fmla="*/ 1364075 h 1514475"/>
                <a:gd name="connsiteX10" fmla="*/ 341706 w 457200"/>
                <a:gd name="connsiteY10" fmla="*/ 1517999 h 1514475"/>
                <a:gd name="connsiteX11" fmla="*/ 418097 w 457200"/>
                <a:gd name="connsiteY11" fmla="*/ 1474851 h 1514475"/>
                <a:gd name="connsiteX12" fmla="*/ 449815 w 457200"/>
                <a:gd name="connsiteY12" fmla="*/ 1442561 h 1514475"/>
                <a:gd name="connsiteX13" fmla="*/ 408191 w 457200"/>
                <a:gd name="connsiteY13" fmla="*/ 1318260 h 1514475"/>
                <a:gd name="connsiteX14" fmla="*/ 275413 w 457200"/>
                <a:gd name="connsiteY14" fmla="*/ 762190 h 1514475"/>
                <a:gd name="connsiteX15" fmla="*/ 403047 w 457200"/>
                <a:gd name="connsiteY15" fmla="*/ 14363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200" h="1514475">
                  <a:moveTo>
                    <a:pt x="403047" y="143637"/>
                  </a:moveTo>
                  <a:cubicBezTo>
                    <a:pt x="324847" y="95059"/>
                    <a:pt x="251314" y="40672"/>
                    <a:pt x="199022" y="0"/>
                  </a:cubicBezTo>
                  <a:cubicBezTo>
                    <a:pt x="182544" y="126397"/>
                    <a:pt x="159398" y="250031"/>
                    <a:pt x="120726" y="374142"/>
                  </a:cubicBezTo>
                  <a:cubicBezTo>
                    <a:pt x="109297" y="410813"/>
                    <a:pt x="97200" y="447104"/>
                    <a:pt x="84627" y="483299"/>
                  </a:cubicBezTo>
                  <a:cubicBezTo>
                    <a:pt x="97200" y="488537"/>
                    <a:pt x="109582" y="493490"/>
                    <a:pt x="121774" y="498253"/>
                  </a:cubicBezTo>
                  <a:cubicBezTo>
                    <a:pt x="185306" y="523018"/>
                    <a:pt x="241122" y="557975"/>
                    <a:pt x="267793" y="594932"/>
                  </a:cubicBezTo>
                  <a:cubicBezTo>
                    <a:pt x="296558" y="634651"/>
                    <a:pt x="281032" y="660654"/>
                    <a:pt x="54528" y="567785"/>
                  </a:cubicBezTo>
                  <a:cubicBezTo>
                    <a:pt x="51861" y="575310"/>
                    <a:pt x="49194" y="582739"/>
                    <a:pt x="46431" y="590264"/>
                  </a:cubicBezTo>
                  <a:cubicBezTo>
                    <a:pt x="26143" y="645605"/>
                    <a:pt x="-2908" y="704374"/>
                    <a:pt x="235" y="764762"/>
                  </a:cubicBezTo>
                  <a:cubicBezTo>
                    <a:pt x="4998" y="857536"/>
                    <a:pt x="52337" y="1250442"/>
                    <a:pt x="373139" y="1364075"/>
                  </a:cubicBezTo>
                  <a:cubicBezTo>
                    <a:pt x="377139" y="1415415"/>
                    <a:pt x="361042" y="1471422"/>
                    <a:pt x="341706" y="1517999"/>
                  </a:cubicBezTo>
                  <a:cubicBezTo>
                    <a:pt x="365329" y="1507903"/>
                    <a:pt x="394380" y="1493425"/>
                    <a:pt x="418097" y="1474851"/>
                  </a:cubicBezTo>
                  <a:cubicBezTo>
                    <a:pt x="430670" y="1465136"/>
                    <a:pt x="441719" y="1454372"/>
                    <a:pt x="449815" y="1442561"/>
                  </a:cubicBezTo>
                  <a:cubicBezTo>
                    <a:pt x="472961" y="1408652"/>
                    <a:pt x="471342" y="1366647"/>
                    <a:pt x="408191" y="1318260"/>
                  </a:cubicBezTo>
                  <a:cubicBezTo>
                    <a:pt x="236741" y="1186529"/>
                    <a:pt x="229216" y="883730"/>
                    <a:pt x="275413" y="762190"/>
                  </a:cubicBezTo>
                  <a:cubicBezTo>
                    <a:pt x="300749" y="695706"/>
                    <a:pt x="339706" y="461010"/>
                    <a:pt x="403047" y="143637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FB00F551-7177-4821-B704-FE2B8680FD32}"/>
                </a:ext>
              </a:extLst>
            </p:cNvPr>
            <p:cNvSpPr/>
            <p:nvPr/>
          </p:nvSpPr>
          <p:spPr>
            <a:xfrm>
              <a:off x="12590684" y="6344792"/>
              <a:ext cx="228600" cy="276225"/>
            </a:xfrm>
            <a:custGeom>
              <a:avLst/>
              <a:gdLst>
                <a:gd name="connsiteX0" fmla="*/ 237649 w 228600"/>
                <a:gd name="connsiteY0" fmla="*/ 138398 h 276225"/>
                <a:gd name="connsiteX1" fmla="*/ 12954 w 228600"/>
                <a:gd name="connsiteY1" fmla="*/ 0 h 276225"/>
                <a:gd name="connsiteX2" fmla="*/ 9525 w 228600"/>
                <a:gd name="connsiteY2" fmla="*/ 36481 h 276225"/>
                <a:gd name="connsiteX3" fmla="*/ 0 w 228600"/>
                <a:gd name="connsiteY3" fmla="*/ 127445 h 276225"/>
                <a:gd name="connsiteX4" fmla="*/ 207359 w 228600"/>
                <a:gd name="connsiteY4" fmla="*/ 284226 h 276225"/>
                <a:gd name="connsiteX5" fmla="*/ 237649 w 228600"/>
                <a:gd name="connsiteY5" fmla="*/ 13839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276225">
                  <a:moveTo>
                    <a:pt x="237649" y="138398"/>
                  </a:moveTo>
                  <a:cubicBezTo>
                    <a:pt x="146113" y="86296"/>
                    <a:pt x="61150" y="31718"/>
                    <a:pt x="12954" y="0"/>
                  </a:cubicBezTo>
                  <a:cubicBezTo>
                    <a:pt x="11906" y="12097"/>
                    <a:pt x="10668" y="24289"/>
                    <a:pt x="9525" y="36481"/>
                  </a:cubicBezTo>
                  <a:cubicBezTo>
                    <a:pt x="6572" y="67056"/>
                    <a:pt x="3524" y="97346"/>
                    <a:pt x="0" y="127445"/>
                  </a:cubicBezTo>
                  <a:cubicBezTo>
                    <a:pt x="47434" y="166973"/>
                    <a:pt x="125730" y="229076"/>
                    <a:pt x="207359" y="284226"/>
                  </a:cubicBezTo>
                  <a:cubicBezTo>
                    <a:pt x="216884" y="237077"/>
                    <a:pt x="226981" y="188404"/>
                    <a:pt x="237649" y="138398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16ADAE2-849D-4101-B90B-387C1E0A0FD8}"/>
                </a:ext>
              </a:extLst>
            </p:cNvPr>
            <p:cNvSpPr/>
            <p:nvPr/>
          </p:nvSpPr>
          <p:spPr>
            <a:xfrm>
              <a:off x="12607162" y="5842730"/>
              <a:ext cx="314325" cy="609600"/>
            </a:xfrm>
            <a:custGeom>
              <a:avLst/>
              <a:gdLst>
                <a:gd name="connsiteX0" fmla="*/ 94107 w 314325"/>
                <a:gd name="connsiteY0" fmla="*/ 0 h 609600"/>
                <a:gd name="connsiteX1" fmla="*/ 0 w 314325"/>
                <a:gd name="connsiteY1" fmla="*/ 467296 h 609600"/>
                <a:gd name="connsiteX2" fmla="*/ 226790 w 314325"/>
                <a:gd name="connsiteY2" fmla="*/ 613410 h 609600"/>
                <a:gd name="connsiteX3" fmla="*/ 320040 w 314325"/>
                <a:gd name="connsiteY3" fmla="*/ 210026 h 609600"/>
                <a:gd name="connsiteX4" fmla="*/ 94107 w 314325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609600">
                  <a:moveTo>
                    <a:pt x="94107" y="0"/>
                  </a:moveTo>
                  <a:cubicBezTo>
                    <a:pt x="38767" y="149828"/>
                    <a:pt x="16097" y="308800"/>
                    <a:pt x="0" y="467296"/>
                  </a:cubicBezTo>
                  <a:cubicBezTo>
                    <a:pt x="29337" y="487966"/>
                    <a:pt x="125254" y="552545"/>
                    <a:pt x="226790" y="613410"/>
                  </a:cubicBezTo>
                  <a:cubicBezTo>
                    <a:pt x="254127" y="485870"/>
                    <a:pt x="285083" y="350044"/>
                    <a:pt x="320040" y="210026"/>
                  </a:cubicBezTo>
                  <a:cubicBezTo>
                    <a:pt x="258223" y="153257"/>
                    <a:pt x="160782" y="19050"/>
                    <a:pt x="94107" y="0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E1E80F6-A781-4969-8C66-97A55F49487F}"/>
                </a:ext>
              </a:extLst>
            </p:cNvPr>
            <p:cNvSpPr/>
            <p:nvPr/>
          </p:nvSpPr>
          <p:spPr>
            <a:xfrm>
              <a:off x="13383851" y="4729162"/>
              <a:ext cx="733425" cy="428625"/>
            </a:xfrm>
            <a:custGeom>
              <a:avLst/>
              <a:gdLst>
                <a:gd name="connsiteX0" fmla="*/ 29507 w 733425"/>
                <a:gd name="connsiteY0" fmla="*/ 428911 h 428625"/>
                <a:gd name="connsiteX1" fmla="*/ 741025 w 733425"/>
                <a:gd name="connsiteY1" fmla="*/ 0 h 428625"/>
                <a:gd name="connsiteX2" fmla="*/ 291255 w 733425"/>
                <a:gd name="connsiteY2" fmla="*/ 48673 h 428625"/>
                <a:gd name="connsiteX3" fmla="*/ 4742 w 733425"/>
                <a:gd name="connsiteY3" fmla="*/ 186404 h 428625"/>
                <a:gd name="connsiteX4" fmla="*/ 4647 w 733425"/>
                <a:gd name="connsiteY4" fmla="*/ 186595 h 428625"/>
                <a:gd name="connsiteX5" fmla="*/ 29507 w 733425"/>
                <a:gd name="connsiteY5" fmla="*/ 42891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425" h="428625">
                  <a:moveTo>
                    <a:pt x="29507" y="428911"/>
                  </a:moveTo>
                  <a:cubicBezTo>
                    <a:pt x="356596" y="137446"/>
                    <a:pt x="741025" y="0"/>
                    <a:pt x="741025" y="0"/>
                  </a:cubicBezTo>
                  <a:cubicBezTo>
                    <a:pt x="671588" y="5620"/>
                    <a:pt x="503281" y="-6858"/>
                    <a:pt x="291255" y="48673"/>
                  </a:cubicBezTo>
                  <a:cubicBezTo>
                    <a:pt x="165906" y="81534"/>
                    <a:pt x="81228" y="129159"/>
                    <a:pt x="4742" y="186404"/>
                  </a:cubicBezTo>
                  <a:cubicBezTo>
                    <a:pt x="4742" y="186404"/>
                    <a:pt x="4742" y="186404"/>
                    <a:pt x="4647" y="186595"/>
                  </a:cubicBezTo>
                  <a:cubicBezTo>
                    <a:pt x="3885" y="191453"/>
                    <a:pt x="-15070" y="316421"/>
                    <a:pt x="29507" y="428911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C34C752-A9A2-4B28-A531-C37D7DF62361}"/>
                </a:ext>
              </a:extLst>
            </p:cNvPr>
            <p:cNvSpPr/>
            <p:nvPr/>
          </p:nvSpPr>
          <p:spPr>
            <a:xfrm>
              <a:off x="12762420" y="5121687"/>
              <a:ext cx="495300" cy="857250"/>
            </a:xfrm>
            <a:custGeom>
              <a:avLst/>
              <a:gdLst>
                <a:gd name="connsiteX0" fmla="*/ 392335 w 495300"/>
                <a:gd name="connsiteY0" fmla="*/ 0 h 857250"/>
                <a:gd name="connsiteX1" fmla="*/ 198215 w 495300"/>
                <a:gd name="connsiteY1" fmla="*/ 269843 h 857250"/>
                <a:gd name="connsiteX2" fmla="*/ 0 w 495300"/>
                <a:gd name="connsiteY2" fmla="*/ 585121 h 857250"/>
                <a:gd name="connsiteX3" fmla="*/ 182689 w 495300"/>
                <a:gd name="connsiteY3" fmla="*/ 860870 h 857250"/>
                <a:gd name="connsiteX4" fmla="*/ 236887 w 495300"/>
                <a:gd name="connsiteY4" fmla="*/ 659225 h 857250"/>
                <a:gd name="connsiteX5" fmla="*/ 500444 w 495300"/>
                <a:gd name="connsiteY5" fmla="*/ 188024 h 857250"/>
                <a:gd name="connsiteX6" fmla="*/ 392335 w 495300"/>
                <a:gd name="connsiteY6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300" h="857250">
                  <a:moveTo>
                    <a:pt x="392335" y="0"/>
                  </a:moveTo>
                  <a:cubicBezTo>
                    <a:pt x="318706" y="82582"/>
                    <a:pt x="257556" y="180880"/>
                    <a:pt x="198215" y="269843"/>
                  </a:cubicBezTo>
                  <a:cubicBezTo>
                    <a:pt x="129730" y="372332"/>
                    <a:pt x="57626" y="475107"/>
                    <a:pt x="0" y="585121"/>
                  </a:cubicBezTo>
                  <a:cubicBezTo>
                    <a:pt x="9239" y="627698"/>
                    <a:pt x="47625" y="768668"/>
                    <a:pt x="182689" y="860870"/>
                  </a:cubicBezTo>
                  <a:cubicBezTo>
                    <a:pt x="199739" y="794290"/>
                    <a:pt x="217837" y="726948"/>
                    <a:pt x="236887" y="659225"/>
                  </a:cubicBezTo>
                  <a:cubicBezTo>
                    <a:pt x="287846" y="477679"/>
                    <a:pt x="384429" y="320993"/>
                    <a:pt x="500444" y="188024"/>
                  </a:cubicBezTo>
                  <a:cubicBezTo>
                    <a:pt x="467106" y="118205"/>
                    <a:pt x="424244" y="31528"/>
                    <a:pt x="392335" y="0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C6E556A-9374-4EE0-AA92-86A2EB79352D}"/>
                </a:ext>
              </a:extLst>
            </p:cNvPr>
            <p:cNvSpPr/>
            <p:nvPr/>
          </p:nvSpPr>
          <p:spPr>
            <a:xfrm>
              <a:off x="13227239" y="4988052"/>
              <a:ext cx="152400" cy="285750"/>
            </a:xfrm>
            <a:custGeom>
              <a:avLst/>
              <a:gdLst>
                <a:gd name="connsiteX0" fmla="*/ 72009 w 152400"/>
                <a:gd name="connsiteY0" fmla="*/ 95 h 285750"/>
                <a:gd name="connsiteX1" fmla="*/ 71819 w 152400"/>
                <a:gd name="connsiteY1" fmla="*/ 0 h 285750"/>
                <a:gd name="connsiteX2" fmla="*/ 3524 w 152400"/>
                <a:gd name="connsiteY2" fmla="*/ 58579 h 285750"/>
                <a:gd name="connsiteX3" fmla="*/ 0 w 152400"/>
                <a:gd name="connsiteY3" fmla="*/ 61531 h 285750"/>
                <a:gd name="connsiteX4" fmla="*/ 60960 w 152400"/>
                <a:gd name="connsiteY4" fmla="*/ 293084 h 285750"/>
                <a:gd name="connsiteX5" fmla="*/ 159829 w 152400"/>
                <a:gd name="connsiteY5" fmla="*/ 193834 h 285750"/>
                <a:gd name="connsiteX6" fmla="*/ 72009 w 152400"/>
                <a:gd name="connsiteY6" fmla="*/ 9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0">
                  <a:moveTo>
                    <a:pt x="72009" y="95"/>
                  </a:moveTo>
                  <a:lnTo>
                    <a:pt x="71819" y="0"/>
                  </a:lnTo>
                  <a:cubicBezTo>
                    <a:pt x="49816" y="18859"/>
                    <a:pt x="27337" y="38481"/>
                    <a:pt x="3524" y="58579"/>
                  </a:cubicBezTo>
                  <a:cubicBezTo>
                    <a:pt x="2286" y="59436"/>
                    <a:pt x="1143" y="60484"/>
                    <a:pt x="0" y="61531"/>
                  </a:cubicBezTo>
                  <a:cubicBezTo>
                    <a:pt x="5239" y="96012"/>
                    <a:pt x="24384" y="196787"/>
                    <a:pt x="60960" y="293084"/>
                  </a:cubicBezTo>
                  <a:cubicBezTo>
                    <a:pt x="92774" y="258318"/>
                    <a:pt x="125921" y="225266"/>
                    <a:pt x="159829" y="193834"/>
                  </a:cubicBezTo>
                  <a:cubicBezTo>
                    <a:pt x="136684" y="129540"/>
                    <a:pt x="112395" y="8954"/>
                    <a:pt x="72009" y="95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2EE8C00-B60F-47C5-A37E-2A2E8193D5C7}"/>
                </a:ext>
              </a:extLst>
            </p:cNvPr>
            <p:cNvSpPr/>
            <p:nvPr/>
          </p:nvSpPr>
          <p:spPr>
            <a:xfrm>
              <a:off x="10226579" y="6641624"/>
              <a:ext cx="2676525" cy="1524000"/>
            </a:xfrm>
            <a:custGeom>
              <a:avLst/>
              <a:gdLst>
                <a:gd name="connsiteX0" fmla="*/ 2555177 w 2676525"/>
                <a:gd name="connsiteY0" fmla="*/ 1528159 h 1524000"/>
                <a:gd name="connsiteX1" fmla="*/ 2522315 w 2676525"/>
                <a:gd name="connsiteY1" fmla="*/ 1531683 h 1524000"/>
                <a:gd name="connsiteX2" fmla="*/ 2253710 w 2676525"/>
                <a:gd name="connsiteY2" fmla="*/ 1108963 h 1524000"/>
                <a:gd name="connsiteX3" fmla="*/ 2253234 w 2676525"/>
                <a:gd name="connsiteY3" fmla="*/ 1108678 h 1524000"/>
                <a:gd name="connsiteX4" fmla="*/ 1796796 w 2676525"/>
                <a:gd name="connsiteY4" fmla="*/ 951325 h 1524000"/>
                <a:gd name="connsiteX5" fmla="*/ 1540193 w 2676525"/>
                <a:gd name="connsiteY5" fmla="*/ 855694 h 1524000"/>
                <a:gd name="connsiteX6" fmla="*/ 5048 w 2676525"/>
                <a:gd name="connsiteY6" fmla="*/ 1349279 h 1524000"/>
                <a:gd name="connsiteX7" fmla="*/ 0 w 2676525"/>
                <a:gd name="connsiteY7" fmla="*/ 1347374 h 1524000"/>
                <a:gd name="connsiteX8" fmla="*/ 304038 w 2676525"/>
                <a:gd name="connsiteY8" fmla="*/ 792067 h 1524000"/>
                <a:gd name="connsiteX9" fmla="*/ 617887 w 2676525"/>
                <a:gd name="connsiteY9" fmla="*/ 743680 h 1524000"/>
                <a:gd name="connsiteX10" fmla="*/ 736759 w 2676525"/>
                <a:gd name="connsiteY10" fmla="*/ 669099 h 1524000"/>
                <a:gd name="connsiteX11" fmla="*/ 405575 w 2676525"/>
                <a:gd name="connsiteY11" fmla="*/ 667575 h 1524000"/>
                <a:gd name="connsiteX12" fmla="*/ 708089 w 2676525"/>
                <a:gd name="connsiteY12" fmla="*/ 402685 h 1524000"/>
                <a:gd name="connsiteX13" fmla="*/ 985552 w 2676525"/>
                <a:gd name="connsiteY13" fmla="*/ 454596 h 1524000"/>
                <a:gd name="connsiteX14" fmla="*/ 1154049 w 2676525"/>
                <a:gd name="connsiteY14" fmla="*/ 621950 h 1524000"/>
                <a:gd name="connsiteX15" fmla="*/ 1197864 w 2676525"/>
                <a:gd name="connsiteY15" fmla="*/ 498411 h 1524000"/>
                <a:gd name="connsiteX16" fmla="*/ 867727 w 2676525"/>
                <a:gd name="connsiteY16" fmla="*/ 318579 h 1524000"/>
                <a:gd name="connsiteX17" fmla="*/ 1186625 w 2676525"/>
                <a:gd name="connsiteY17" fmla="*/ 127984 h 1524000"/>
                <a:gd name="connsiteX18" fmla="*/ 1467517 w 2676525"/>
                <a:gd name="connsiteY18" fmla="*/ 209708 h 1524000"/>
                <a:gd name="connsiteX19" fmla="*/ 1601915 w 2676525"/>
                <a:gd name="connsiteY19" fmla="*/ 308483 h 1524000"/>
                <a:gd name="connsiteX20" fmla="*/ 1616012 w 2676525"/>
                <a:gd name="connsiteY20" fmla="*/ 226949 h 1524000"/>
                <a:gd name="connsiteX21" fmla="*/ 1361980 w 2676525"/>
                <a:gd name="connsiteY21" fmla="*/ 71691 h 1524000"/>
                <a:gd name="connsiteX22" fmla="*/ 1675067 w 2676525"/>
                <a:gd name="connsiteY22" fmla="*/ 13874 h 1524000"/>
                <a:gd name="connsiteX23" fmla="*/ 2074355 w 2676525"/>
                <a:gd name="connsiteY23" fmla="*/ 262572 h 1524000"/>
                <a:gd name="connsiteX24" fmla="*/ 2378488 w 2676525"/>
                <a:gd name="connsiteY24" fmla="*/ 318389 h 1524000"/>
                <a:gd name="connsiteX25" fmla="*/ 2449925 w 2676525"/>
                <a:gd name="connsiteY25" fmla="*/ 416210 h 1524000"/>
                <a:gd name="connsiteX26" fmla="*/ 2272379 w 2676525"/>
                <a:gd name="connsiteY26" fmla="*/ 552322 h 1524000"/>
                <a:gd name="connsiteX27" fmla="*/ 2342007 w 2676525"/>
                <a:gd name="connsiteY27" fmla="*/ 648525 h 1524000"/>
                <a:gd name="connsiteX28" fmla="*/ 2526030 w 2676525"/>
                <a:gd name="connsiteY28" fmla="*/ 428688 h 1524000"/>
                <a:gd name="connsiteX29" fmla="*/ 2664905 w 2676525"/>
                <a:gd name="connsiteY29" fmla="*/ 797210 h 1524000"/>
                <a:gd name="connsiteX30" fmla="*/ 2372487 w 2676525"/>
                <a:gd name="connsiteY30" fmla="*/ 1081531 h 1524000"/>
                <a:gd name="connsiteX31" fmla="*/ 2307431 w 2676525"/>
                <a:gd name="connsiteY31" fmla="*/ 1095152 h 1524000"/>
                <a:gd name="connsiteX32" fmla="*/ 2555177 w 2676525"/>
                <a:gd name="connsiteY32" fmla="*/ 1528159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76525" h="1524000">
                  <a:moveTo>
                    <a:pt x="2555177" y="1528159"/>
                  </a:moveTo>
                  <a:lnTo>
                    <a:pt x="2522315" y="1531683"/>
                  </a:lnTo>
                  <a:cubicBezTo>
                    <a:pt x="2446782" y="1218120"/>
                    <a:pt x="2253710" y="1108963"/>
                    <a:pt x="2253710" y="1108963"/>
                  </a:cubicBezTo>
                  <a:cubicBezTo>
                    <a:pt x="2253710" y="1108963"/>
                    <a:pt x="2253520" y="1108773"/>
                    <a:pt x="2253234" y="1108678"/>
                  </a:cubicBezTo>
                  <a:cubicBezTo>
                    <a:pt x="2241899" y="1103248"/>
                    <a:pt x="2038636" y="1007522"/>
                    <a:pt x="1796796" y="951325"/>
                  </a:cubicBezTo>
                  <a:cubicBezTo>
                    <a:pt x="1715834" y="912272"/>
                    <a:pt x="1630109" y="880078"/>
                    <a:pt x="1540193" y="855694"/>
                  </a:cubicBezTo>
                  <a:cubicBezTo>
                    <a:pt x="958215" y="697960"/>
                    <a:pt x="363093" y="910272"/>
                    <a:pt x="5048" y="1349279"/>
                  </a:cubicBezTo>
                  <a:cubicBezTo>
                    <a:pt x="2953" y="1348708"/>
                    <a:pt x="1334" y="1348041"/>
                    <a:pt x="0" y="1347374"/>
                  </a:cubicBezTo>
                  <a:cubicBezTo>
                    <a:pt x="0" y="1347374"/>
                    <a:pt x="219361" y="846550"/>
                    <a:pt x="304038" y="792067"/>
                  </a:cubicBezTo>
                  <a:cubicBezTo>
                    <a:pt x="388715" y="737584"/>
                    <a:pt x="368808" y="696150"/>
                    <a:pt x="617887" y="743680"/>
                  </a:cubicBezTo>
                  <a:cubicBezTo>
                    <a:pt x="867061" y="791114"/>
                    <a:pt x="767525" y="685482"/>
                    <a:pt x="736759" y="669099"/>
                  </a:cubicBezTo>
                  <a:cubicBezTo>
                    <a:pt x="705993" y="652716"/>
                    <a:pt x="525971" y="625570"/>
                    <a:pt x="405575" y="667575"/>
                  </a:cubicBezTo>
                  <a:cubicBezTo>
                    <a:pt x="405575" y="667575"/>
                    <a:pt x="507968" y="484504"/>
                    <a:pt x="708089" y="402685"/>
                  </a:cubicBezTo>
                  <a:cubicBezTo>
                    <a:pt x="908114" y="320674"/>
                    <a:pt x="949357" y="416782"/>
                    <a:pt x="985552" y="454596"/>
                  </a:cubicBezTo>
                  <a:cubicBezTo>
                    <a:pt x="1021556" y="492410"/>
                    <a:pt x="1102233" y="614426"/>
                    <a:pt x="1154049" y="621950"/>
                  </a:cubicBezTo>
                  <a:cubicBezTo>
                    <a:pt x="1205579" y="629666"/>
                    <a:pt x="1257681" y="570039"/>
                    <a:pt x="1197864" y="498411"/>
                  </a:cubicBezTo>
                  <a:cubicBezTo>
                    <a:pt x="1137857" y="427069"/>
                    <a:pt x="928973" y="320008"/>
                    <a:pt x="867727" y="318579"/>
                  </a:cubicBezTo>
                  <a:cubicBezTo>
                    <a:pt x="867727" y="318579"/>
                    <a:pt x="1071848" y="134842"/>
                    <a:pt x="1186625" y="127984"/>
                  </a:cubicBezTo>
                  <a:cubicBezTo>
                    <a:pt x="1301306" y="120935"/>
                    <a:pt x="1372553" y="126365"/>
                    <a:pt x="1467517" y="209708"/>
                  </a:cubicBezTo>
                  <a:cubicBezTo>
                    <a:pt x="1562386" y="293147"/>
                    <a:pt x="1564386" y="302863"/>
                    <a:pt x="1601915" y="308483"/>
                  </a:cubicBezTo>
                  <a:cubicBezTo>
                    <a:pt x="1639824" y="314102"/>
                    <a:pt x="1664684" y="277145"/>
                    <a:pt x="1616012" y="226949"/>
                  </a:cubicBezTo>
                  <a:cubicBezTo>
                    <a:pt x="1567434" y="177037"/>
                    <a:pt x="1429893" y="89027"/>
                    <a:pt x="1361980" y="71691"/>
                  </a:cubicBezTo>
                  <a:cubicBezTo>
                    <a:pt x="1361980" y="71691"/>
                    <a:pt x="1453896" y="-37847"/>
                    <a:pt x="1675067" y="13874"/>
                  </a:cubicBezTo>
                  <a:cubicBezTo>
                    <a:pt x="1896237" y="65595"/>
                    <a:pt x="2046256" y="221615"/>
                    <a:pt x="2074355" y="262572"/>
                  </a:cubicBezTo>
                  <a:cubicBezTo>
                    <a:pt x="2102453" y="303529"/>
                    <a:pt x="2296573" y="267430"/>
                    <a:pt x="2378488" y="318389"/>
                  </a:cubicBezTo>
                  <a:cubicBezTo>
                    <a:pt x="2460308" y="369443"/>
                    <a:pt x="2464308" y="396970"/>
                    <a:pt x="2449925" y="416210"/>
                  </a:cubicBezTo>
                  <a:cubicBezTo>
                    <a:pt x="2435543" y="435356"/>
                    <a:pt x="2281619" y="522700"/>
                    <a:pt x="2272379" y="552322"/>
                  </a:cubicBezTo>
                  <a:cubicBezTo>
                    <a:pt x="2263235" y="582326"/>
                    <a:pt x="2248376" y="657669"/>
                    <a:pt x="2342007" y="648525"/>
                  </a:cubicBezTo>
                  <a:cubicBezTo>
                    <a:pt x="2435543" y="639381"/>
                    <a:pt x="2367439" y="515937"/>
                    <a:pt x="2526030" y="428688"/>
                  </a:cubicBezTo>
                  <a:cubicBezTo>
                    <a:pt x="2684621" y="341439"/>
                    <a:pt x="2708624" y="713676"/>
                    <a:pt x="2664905" y="797210"/>
                  </a:cubicBezTo>
                  <a:cubicBezTo>
                    <a:pt x="2621090" y="880459"/>
                    <a:pt x="2461641" y="1065053"/>
                    <a:pt x="2372487" y="1081531"/>
                  </a:cubicBezTo>
                  <a:cubicBezTo>
                    <a:pt x="2339816" y="1087437"/>
                    <a:pt x="2320671" y="1091819"/>
                    <a:pt x="2307431" y="1095152"/>
                  </a:cubicBezTo>
                  <a:cubicBezTo>
                    <a:pt x="2545366" y="1268698"/>
                    <a:pt x="2555177" y="1528159"/>
                    <a:pt x="2555177" y="1528159"/>
                  </a:cubicBezTo>
                  <a:close/>
                </a:path>
              </a:pathLst>
            </a:custGeom>
            <a:solidFill>
              <a:srgbClr val="B2CD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83C0404-E14C-462E-A968-BA3DDB70A6F9}"/>
                </a:ext>
              </a:extLst>
            </p:cNvPr>
            <p:cNvSpPr/>
            <p:nvPr/>
          </p:nvSpPr>
          <p:spPr>
            <a:xfrm>
              <a:off x="10231627" y="7445600"/>
              <a:ext cx="1790700" cy="542925"/>
            </a:xfrm>
            <a:custGeom>
              <a:avLst/>
              <a:gdLst>
                <a:gd name="connsiteX0" fmla="*/ 1791748 w 1790700"/>
                <a:gd name="connsiteY0" fmla="*/ 147444 h 542925"/>
                <a:gd name="connsiteX1" fmla="*/ 1403985 w 1790700"/>
                <a:gd name="connsiteY1" fmla="*/ 110010 h 542925"/>
                <a:gd name="connsiteX2" fmla="*/ 728662 w 1790700"/>
                <a:gd name="connsiteY2" fmla="*/ 309369 h 542925"/>
                <a:gd name="connsiteX3" fmla="*/ 443770 w 1790700"/>
                <a:gd name="connsiteY3" fmla="*/ 521871 h 542925"/>
                <a:gd name="connsiteX4" fmla="*/ 426339 w 1790700"/>
                <a:gd name="connsiteY4" fmla="*/ 525300 h 542925"/>
                <a:gd name="connsiteX5" fmla="*/ 624554 w 1790700"/>
                <a:gd name="connsiteY5" fmla="*/ 317465 h 542925"/>
                <a:gd name="connsiteX6" fmla="*/ 395097 w 1790700"/>
                <a:gd name="connsiteY6" fmla="*/ 530348 h 542925"/>
                <a:gd name="connsiteX7" fmla="*/ 0 w 1790700"/>
                <a:gd name="connsiteY7" fmla="*/ 545493 h 542925"/>
                <a:gd name="connsiteX8" fmla="*/ 1535144 w 1790700"/>
                <a:gd name="connsiteY8" fmla="*/ 51908 h 542925"/>
                <a:gd name="connsiteX9" fmla="*/ 1791748 w 1790700"/>
                <a:gd name="connsiteY9" fmla="*/ 14744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0700" h="542925">
                  <a:moveTo>
                    <a:pt x="1791748" y="147444"/>
                  </a:moveTo>
                  <a:cubicBezTo>
                    <a:pt x="1665732" y="117916"/>
                    <a:pt x="1529239" y="99438"/>
                    <a:pt x="1403985" y="110010"/>
                  </a:cubicBezTo>
                  <a:cubicBezTo>
                    <a:pt x="1031462" y="141633"/>
                    <a:pt x="770192" y="280603"/>
                    <a:pt x="728662" y="309369"/>
                  </a:cubicBezTo>
                  <a:cubicBezTo>
                    <a:pt x="687134" y="338134"/>
                    <a:pt x="539687" y="500249"/>
                    <a:pt x="443770" y="521871"/>
                  </a:cubicBezTo>
                  <a:cubicBezTo>
                    <a:pt x="438531" y="523014"/>
                    <a:pt x="432816" y="524157"/>
                    <a:pt x="426339" y="525300"/>
                  </a:cubicBezTo>
                  <a:cubicBezTo>
                    <a:pt x="501206" y="450910"/>
                    <a:pt x="663226" y="297843"/>
                    <a:pt x="624554" y="317465"/>
                  </a:cubicBezTo>
                  <a:cubicBezTo>
                    <a:pt x="588836" y="335562"/>
                    <a:pt x="457581" y="466722"/>
                    <a:pt x="395097" y="530348"/>
                  </a:cubicBezTo>
                  <a:cubicBezTo>
                    <a:pt x="274415" y="547398"/>
                    <a:pt x="48101" y="560352"/>
                    <a:pt x="0" y="545493"/>
                  </a:cubicBezTo>
                  <a:cubicBezTo>
                    <a:pt x="357950" y="106486"/>
                    <a:pt x="953072" y="-105826"/>
                    <a:pt x="1535144" y="51908"/>
                  </a:cubicBezTo>
                  <a:cubicBezTo>
                    <a:pt x="1625156" y="76196"/>
                    <a:pt x="1710881" y="108391"/>
                    <a:pt x="1791748" y="147444"/>
                  </a:cubicBezTo>
                  <a:close/>
                </a:path>
              </a:pathLst>
            </a:custGeom>
            <a:solidFill>
              <a:srgbClr val="E3ED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6EF18D5-D428-4F14-8951-571EA2D3C025}"/>
                </a:ext>
              </a:extLst>
            </p:cNvPr>
            <p:cNvSpPr/>
            <p:nvPr/>
          </p:nvSpPr>
          <p:spPr>
            <a:xfrm>
              <a:off x="11342375" y="5385328"/>
              <a:ext cx="1743075" cy="3048000"/>
            </a:xfrm>
            <a:custGeom>
              <a:avLst/>
              <a:gdLst>
                <a:gd name="connsiteX0" fmla="*/ 1647596 w 1743075"/>
                <a:gd name="connsiteY0" fmla="*/ 598562 h 3048000"/>
                <a:gd name="connsiteX1" fmla="*/ 1400994 w 1743075"/>
                <a:gd name="connsiteY1" fmla="*/ 353579 h 3048000"/>
                <a:gd name="connsiteX2" fmla="*/ 1367847 w 1743075"/>
                <a:gd name="connsiteY2" fmla="*/ 558081 h 3048000"/>
                <a:gd name="connsiteX3" fmla="*/ 1296029 w 1743075"/>
                <a:gd name="connsiteY3" fmla="*/ 878787 h 3048000"/>
                <a:gd name="connsiteX4" fmla="*/ 1204493 w 1743075"/>
                <a:gd name="connsiteY4" fmla="*/ 878597 h 3048000"/>
                <a:gd name="connsiteX5" fmla="*/ 1317841 w 1743075"/>
                <a:gd name="connsiteY5" fmla="*/ 527029 h 3048000"/>
                <a:gd name="connsiteX6" fmla="*/ 1144391 w 1743075"/>
                <a:gd name="connsiteY6" fmla="*/ 163746 h 3048000"/>
                <a:gd name="connsiteX7" fmla="*/ 912647 w 1743075"/>
                <a:gd name="connsiteY7" fmla="*/ 127074 h 3048000"/>
                <a:gd name="connsiteX8" fmla="*/ 959891 w 1743075"/>
                <a:gd name="connsiteY8" fmla="*/ 609897 h 3048000"/>
                <a:gd name="connsiteX9" fmla="*/ 889692 w 1743075"/>
                <a:gd name="connsiteY9" fmla="*/ 614659 h 3048000"/>
                <a:gd name="connsiteX10" fmla="*/ 857212 w 1743075"/>
                <a:gd name="connsiteY10" fmla="*/ 176414 h 3048000"/>
                <a:gd name="connsiteX11" fmla="*/ 730910 w 1743075"/>
                <a:gd name="connsiteY11" fmla="*/ 45921 h 3048000"/>
                <a:gd name="connsiteX12" fmla="*/ 458972 w 1743075"/>
                <a:gd name="connsiteY12" fmla="*/ 72687 h 3048000"/>
                <a:gd name="connsiteX13" fmla="*/ 577653 w 1743075"/>
                <a:gd name="connsiteY13" fmla="*/ 366628 h 3048000"/>
                <a:gd name="connsiteX14" fmla="*/ 571938 w 1743075"/>
                <a:gd name="connsiteY14" fmla="*/ 490358 h 3048000"/>
                <a:gd name="connsiteX15" fmla="*/ 446208 w 1743075"/>
                <a:gd name="connsiteY15" fmla="*/ 199179 h 3048000"/>
                <a:gd name="connsiteX16" fmla="*/ 261328 w 1743075"/>
                <a:gd name="connsiteY16" fmla="*/ 14965 h 3048000"/>
                <a:gd name="connsiteX17" fmla="*/ 44253 w 1743075"/>
                <a:gd name="connsiteY17" fmla="*/ 12393 h 3048000"/>
                <a:gd name="connsiteX18" fmla="*/ 629 w 1743075"/>
                <a:gd name="connsiteY18" fmla="*/ 317574 h 3048000"/>
                <a:gd name="connsiteX19" fmla="*/ 2057 w 1743075"/>
                <a:gd name="connsiteY19" fmla="*/ 432160 h 3048000"/>
                <a:gd name="connsiteX20" fmla="*/ 71495 w 1743075"/>
                <a:gd name="connsiteY20" fmla="*/ 461592 h 3048000"/>
                <a:gd name="connsiteX21" fmla="*/ 360197 w 1743075"/>
                <a:gd name="connsiteY21" fmla="*/ 592942 h 3048000"/>
                <a:gd name="connsiteX22" fmla="*/ 236468 w 1743075"/>
                <a:gd name="connsiteY22" fmla="*/ 596181 h 3048000"/>
                <a:gd name="connsiteX23" fmla="*/ 8249 w 1743075"/>
                <a:gd name="connsiteY23" fmla="*/ 508074 h 3048000"/>
                <a:gd name="connsiteX24" fmla="*/ 103022 w 1743075"/>
                <a:gd name="connsiteY24" fmla="*/ 879930 h 3048000"/>
                <a:gd name="connsiteX25" fmla="*/ 478307 w 1743075"/>
                <a:gd name="connsiteY25" fmla="*/ 913077 h 3048000"/>
                <a:gd name="connsiteX26" fmla="*/ 472021 w 1743075"/>
                <a:gd name="connsiteY26" fmla="*/ 983277 h 3048000"/>
                <a:gd name="connsiteX27" fmla="*/ 132836 w 1743075"/>
                <a:gd name="connsiteY27" fmla="*/ 946986 h 3048000"/>
                <a:gd name="connsiteX28" fmla="*/ 386391 w 1743075"/>
                <a:gd name="connsiteY28" fmla="*/ 1311127 h 3048000"/>
                <a:gd name="connsiteX29" fmla="*/ 702145 w 1743075"/>
                <a:gd name="connsiteY29" fmla="*/ 1281600 h 3048000"/>
                <a:gd name="connsiteX30" fmla="*/ 700430 w 1743075"/>
                <a:gd name="connsiteY30" fmla="*/ 1373230 h 3048000"/>
                <a:gd name="connsiteX31" fmla="*/ 513645 w 1743075"/>
                <a:gd name="connsiteY31" fmla="*/ 1426856 h 3048000"/>
                <a:gd name="connsiteX32" fmla="*/ 679380 w 1743075"/>
                <a:gd name="connsiteY32" fmla="*/ 1540775 h 3048000"/>
                <a:gd name="connsiteX33" fmla="*/ 847115 w 1743075"/>
                <a:gd name="connsiteY33" fmla="*/ 1460289 h 3048000"/>
                <a:gd name="connsiteX34" fmla="*/ 851973 w 1743075"/>
                <a:gd name="connsiteY34" fmla="*/ 1509628 h 3048000"/>
                <a:gd name="connsiteX35" fmla="*/ 783774 w 1743075"/>
                <a:gd name="connsiteY35" fmla="*/ 1595639 h 3048000"/>
                <a:gd name="connsiteX36" fmla="*/ 1086098 w 1743075"/>
                <a:gd name="connsiteY36" fmla="*/ 1697366 h 3048000"/>
                <a:gd name="connsiteX37" fmla="*/ 1115911 w 1743075"/>
                <a:gd name="connsiteY37" fmla="*/ 1563540 h 3048000"/>
                <a:gd name="connsiteX38" fmla="*/ 1166298 w 1743075"/>
                <a:gd name="connsiteY38" fmla="*/ 1294649 h 3048000"/>
                <a:gd name="connsiteX39" fmla="*/ 1356798 w 1743075"/>
                <a:gd name="connsiteY39" fmla="*/ 1726417 h 3048000"/>
                <a:gd name="connsiteX40" fmla="*/ 1420330 w 1743075"/>
                <a:gd name="connsiteY40" fmla="*/ 3049535 h 3048000"/>
                <a:gd name="connsiteX41" fmla="*/ 1467574 w 1743075"/>
                <a:gd name="connsiteY41" fmla="*/ 3046678 h 3048000"/>
                <a:gd name="connsiteX42" fmla="*/ 1419758 w 1743075"/>
                <a:gd name="connsiteY42" fmla="*/ 1725369 h 3048000"/>
                <a:gd name="connsiteX43" fmla="*/ 1216114 w 1743075"/>
                <a:gd name="connsiteY43" fmla="*/ 1255692 h 3048000"/>
                <a:gd name="connsiteX44" fmla="*/ 1485957 w 1743075"/>
                <a:gd name="connsiteY44" fmla="*/ 1210639 h 3048000"/>
                <a:gd name="connsiteX45" fmla="*/ 1740275 w 1743075"/>
                <a:gd name="connsiteY45" fmla="*/ 998707 h 3048000"/>
                <a:gd name="connsiteX46" fmla="*/ 1647596 w 1743075"/>
                <a:gd name="connsiteY46" fmla="*/ 598562 h 3048000"/>
                <a:gd name="connsiteX47" fmla="*/ 484213 w 1743075"/>
                <a:gd name="connsiteY47" fmla="*/ 603324 h 3048000"/>
                <a:gd name="connsiteX48" fmla="*/ 488880 w 1743075"/>
                <a:gd name="connsiteY48" fmla="*/ 570463 h 3048000"/>
                <a:gd name="connsiteX49" fmla="*/ 549554 w 1743075"/>
                <a:gd name="connsiteY49" fmla="*/ 613040 h 3048000"/>
                <a:gd name="connsiteX50" fmla="*/ 484213 w 1743075"/>
                <a:gd name="connsiteY50" fmla="*/ 603324 h 3048000"/>
                <a:gd name="connsiteX51" fmla="*/ 686714 w 1743075"/>
                <a:gd name="connsiteY51" fmla="*/ 427683 h 3048000"/>
                <a:gd name="connsiteX52" fmla="*/ 682238 w 1743075"/>
                <a:gd name="connsiteY52" fmla="*/ 562081 h 3048000"/>
                <a:gd name="connsiteX53" fmla="*/ 632327 w 1743075"/>
                <a:gd name="connsiteY53" fmla="*/ 453306 h 3048000"/>
                <a:gd name="connsiteX54" fmla="*/ 686714 w 1743075"/>
                <a:gd name="connsiteY54" fmla="*/ 427683 h 3048000"/>
                <a:gd name="connsiteX55" fmla="*/ 604609 w 1743075"/>
                <a:gd name="connsiteY55" fmla="*/ 855927 h 3048000"/>
                <a:gd name="connsiteX56" fmla="*/ 770344 w 1743075"/>
                <a:gd name="connsiteY56" fmla="*/ 840211 h 3048000"/>
                <a:gd name="connsiteX57" fmla="*/ 656711 w 1743075"/>
                <a:gd name="connsiteY57" fmla="*/ 939652 h 3048000"/>
                <a:gd name="connsiteX58" fmla="*/ 604609 w 1743075"/>
                <a:gd name="connsiteY58" fmla="*/ 855927 h 3048000"/>
                <a:gd name="connsiteX59" fmla="*/ 768058 w 1743075"/>
                <a:gd name="connsiteY59" fmla="*/ 1196732 h 3048000"/>
                <a:gd name="connsiteX60" fmla="*/ 702621 w 1743075"/>
                <a:gd name="connsiteY60" fmla="*/ 1122913 h 3048000"/>
                <a:gd name="connsiteX61" fmla="*/ 914648 w 1743075"/>
                <a:gd name="connsiteY61" fmla="*/ 1062048 h 3048000"/>
                <a:gd name="connsiteX62" fmla="*/ 768058 w 1743075"/>
                <a:gd name="connsiteY62" fmla="*/ 1196732 h 3048000"/>
                <a:gd name="connsiteX63" fmla="*/ 1018661 w 1743075"/>
                <a:gd name="connsiteY63" fmla="*/ 765059 h 3048000"/>
                <a:gd name="connsiteX64" fmla="*/ 1016660 w 1743075"/>
                <a:gd name="connsiteY64" fmla="*/ 645425 h 3048000"/>
                <a:gd name="connsiteX65" fmla="*/ 1076763 w 1743075"/>
                <a:gd name="connsiteY65" fmla="*/ 643710 h 3048000"/>
                <a:gd name="connsiteX66" fmla="*/ 1018661 w 1743075"/>
                <a:gd name="connsiteY66" fmla="*/ 765059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743075" h="3048000">
                  <a:moveTo>
                    <a:pt x="1647596" y="598562"/>
                  </a:moveTo>
                  <a:cubicBezTo>
                    <a:pt x="1603115" y="469974"/>
                    <a:pt x="1430998" y="348054"/>
                    <a:pt x="1400994" y="353579"/>
                  </a:cubicBezTo>
                  <a:cubicBezTo>
                    <a:pt x="1371086" y="359103"/>
                    <a:pt x="1358513" y="423302"/>
                    <a:pt x="1367847" y="558081"/>
                  </a:cubicBezTo>
                  <a:cubicBezTo>
                    <a:pt x="1377563" y="693050"/>
                    <a:pt x="1330700" y="804397"/>
                    <a:pt x="1296029" y="878787"/>
                  </a:cubicBezTo>
                  <a:cubicBezTo>
                    <a:pt x="1261262" y="953463"/>
                    <a:pt x="1211732" y="908029"/>
                    <a:pt x="1204493" y="878597"/>
                  </a:cubicBezTo>
                  <a:cubicBezTo>
                    <a:pt x="1197254" y="849165"/>
                    <a:pt x="1306982" y="619517"/>
                    <a:pt x="1317841" y="527029"/>
                  </a:cubicBezTo>
                  <a:cubicBezTo>
                    <a:pt x="1328604" y="434637"/>
                    <a:pt x="1207446" y="227944"/>
                    <a:pt x="1144391" y="163746"/>
                  </a:cubicBezTo>
                  <a:cubicBezTo>
                    <a:pt x="1081716" y="99452"/>
                    <a:pt x="900836" y="88308"/>
                    <a:pt x="912647" y="127074"/>
                  </a:cubicBezTo>
                  <a:cubicBezTo>
                    <a:pt x="924554" y="165651"/>
                    <a:pt x="969607" y="516933"/>
                    <a:pt x="959891" y="609897"/>
                  </a:cubicBezTo>
                  <a:cubicBezTo>
                    <a:pt x="950366" y="702861"/>
                    <a:pt x="906647" y="667332"/>
                    <a:pt x="889692" y="614659"/>
                  </a:cubicBezTo>
                  <a:cubicBezTo>
                    <a:pt x="872357" y="562176"/>
                    <a:pt x="870642" y="240612"/>
                    <a:pt x="857212" y="176414"/>
                  </a:cubicBezTo>
                  <a:cubicBezTo>
                    <a:pt x="843782" y="112215"/>
                    <a:pt x="800824" y="81545"/>
                    <a:pt x="730910" y="45921"/>
                  </a:cubicBezTo>
                  <a:cubicBezTo>
                    <a:pt x="661092" y="10488"/>
                    <a:pt x="458972" y="72687"/>
                    <a:pt x="458972" y="72687"/>
                  </a:cubicBezTo>
                  <a:cubicBezTo>
                    <a:pt x="478974" y="106310"/>
                    <a:pt x="558889" y="317574"/>
                    <a:pt x="577653" y="366628"/>
                  </a:cubicBezTo>
                  <a:cubicBezTo>
                    <a:pt x="596513" y="415682"/>
                    <a:pt x="613277" y="498645"/>
                    <a:pt x="571938" y="490358"/>
                  </a:cubicBezTo>
                  <a:cubicBezTo>
                    <a:pt x="530504" y="482166"/>
                    <a:pt x="488499" y="348721"/>
                    <a:pt x="446208" y="199179"/>
                  </a:cubicBezTo>
                  <a:cubicBezTo>
                    <a:pt x="404108" y="49541"/>
                    <a:pt x="318097" y="33063"/>
                    <a:pt x="261328" y="14965"/>
                  </a:cubicBezTo>
                  <a:cubicBezTo>
                    <a:pt x="186366" y="-8943"/>
                    <a:pt x="102641" y="106"/>
                    <a:pt x="44253" y="12393"/>
                  </a:cubicBezTo>
                  <a:cubicBezTo>
                    <a:pt x="18726" y="110120"/>
                    <a:pt x="3772" y="212323"/>
                    <a:pt x="629" y="317574"/>
                  </a:cubicBezTo>
                  <a:cubicBezTo>
                    <a:pt x="-514" y="356055"/>
                    <a:pt x="-133" y="394346"/>
                    <a:pt x="2057" y="432160"/>
                  </a:cubicBezTo>
                  <a:cubicBezTo>
                    <a:pt x="21488" y="443114"/>
                    <a:pt x="44444" y="452925"/>
                    <a:pt x="71495" y="461592"/>
                  </a:cubicBezTo>
                  <a:cubicBezTo>
                    <a:pt x="219513" y="508932"/>
                    <a:pt x="352863" y="551413"/>
                    <a:pt x="360197" y="592942"/>
                  </a:cubicBezTo>
                  <a:cubicBezTo>
                    <a:pt x="367722" y="634376"/>
                    <a:pt x="285998" y="613421"/>
                    <a:pt x="236468" y="596181"/>
                  </a:cubicBezTo>
                  <a:cubicBezTo>
                    <a:pt x="180461" y="576845"/>
                    <a:pt x="88354" y="551318"/>
                    <a:pt x="8249" y="508074"/>
                  </a:cubicBezTo>
                  <a:cubicBezTo>
                    <a:pt x="22346" y="638186"/>
                    <a:pt x="54731" y="763059"/>
                    <a:pt x="103022" y="879930"/>
                  </a:cubicBezTo>
                  <a:cubicBezTo>
                    <a:pt x="219037" y="890122"/>
                    <a:pt x="436112" y="898314"/>
                    <a:pt x="478307" y="913077"/>
                  </a:cubicBezTo>
                  <a:cubicBezTo>
                    <a:pt x="530504" y="931080"/>
                    <a:pt x="565175" y="975657"/>
                    <a:pt x="472021" y="983277"/>
                  </a:cubicBezTo>
                  <a:cubicBezTo>
                    <a:pt x="414585" y="987944"/>
                    <a:pt x="254660" y="961941"/>
                    <a:pt x="132836" y="946986"/>
                  </a:cubicBezTo>
                  <a:cubicBezTo>
                    <a:pt x="197320" y="1081956"/>
                    <a:pt x="283235" y="1204828"/>
                    <a:pt x="386391" y="1311127"/>
                  </a:cubicBezTo>
                  <a:cubicBezTo>
                    <a:pt x="608324" y="1256073"/>
                    <a:pt x="678618" y="1275408"/>
                    <a:pt x="702145" y="1281600"/>
                  </a:cubicBezTo>
                  <a:cubicBezTo>
                    <a:pt x="731291" y="1289505"/>
                    <a:pt x="775487" y="1339797"/>
                    <a:pt x="700430" y="1373230"/>
                  </a:cubicBezTo>
                  <a:cubicBezTo>
                    <a:pt x="634422" y="1402377"/>
                    <a:pt x="616039" y="1414188"/>
                    <a:pt x="513645" y="1426856"/>
                  </a:cubicBezTo>
                  <a:cubicBezTo>
                    <a:pt x="565842" y="1468861"/>
                    <a:pt x="621182" y="1506866"/>
                    <a:pt x="679380" y="1540775"/>
                  </a:cubicBezTo>
                  <a:cubicBezTo>
                    <a:pt x="762152" y="1490388"/>
                    <a:pt x="847115" y="1460289"/>
                    <a:pt x="847115" y="1460289"/>
                  </a:cubicBezTo>
                  <a:cubicBezTo>
                    <a:pt x="913314" y="1432952"/>
                    <a:pt x="851973" y="1509628"/>
                    <a:pt x="851973" y="1509628"/>
                  </a:cubicBezTo>
                  <a:lnTo>
                    <a:pt x="783774" y="1595639"/>
                  </a:lnTo>
                  <a:cubicBezTo>
                    <a:pt x="878929" y="1640692"/>
                    <a:pt x="980180" y="1675077"/>
                    <a:pt x="1086098" y="1697366"/>
                  </a:cubicBezTo>
                  <a:cubicBezTo>
                    <a:pt x="1109148" y="1658885"/>
                    <a:pt x="1120292" y="1613070"/>
                    <a:pt x="1115911" y="1563540"/>
                  </a:cubicBezTo>
                  <a:cubicBezTo>
                    <a:pt x="1104576" y="1434381"/>
                    <a:pt x="1142200" y="1309222"/>
                    <a:pt x="1166298" y="1294649"/>
                  </a:cubicBezTo>
                  <a:cubicBezTo>
                    <a:pt x="1166298" y="1294649"/>
                    <a:pt x="1272026" y="1437048"/>
                    <a:pt x="1356798" y="1726417"/>
                  </a:cubicBezTo>
                  <a:cubicBezTo>
                    <a:pt x="1442142" y="2017216"/>
                    <a:pt x="1506150" y="2456794"/>
                    <a:pt x="1420330" y="3049535"/>
                  </a:cubicBezTo>
                  <a:lnTo>
                    <a:pt x="1467574" y="3046678"/>
                  </a:lnTo>
                  <a:cubicBezTo>
                    <a:pt x="1467574" y="3046678"/>
                    <a:pt x="1572063" y="2327064"/>
                    <a:pt x="1419758" y="1725369"/>
                  </a:cubicBezTo>
                  <a:cubicBezTo>
                    <a:pt x="1375943" y="1552491"/>
                    <a:pt x="1310983" y="1389232"/>
                    <a:pt x="1216114" y="1255692"/>
                  </a:cubicBezTo>
                  <a:cubicBezTo>
                    <a:pt x="1231068" y="1231879"/>
                    <a:pt x="1357274" y="1196541"/>
                    <a:pt x="1485957" y="1210639"/>
                  </a:cubicBezTo>
                  <a:cubicBezTo>
                    <a:pt x="1614831" y="1224450"/>
                    <a:pt x="1703794" y="1129200"/>
                    <a:pt x="1740275" y="998707"/>
                  </a:cubicBezTo>
                  <a:cubicBezTo>
                    <a:pt x="1776851" y="868215"/>
                    <a:pt x="1691697" y="727245"/>
                    <a:pt x="1647596" y="598562"/>
                  </a:cubicBezTo>
                  <a:close/>
                  <a:moveTo>
                    <a:pt x="484213" y="603324"/>
                  </a:moveTo>
                  <a:cubicBezTo>
                    <a:pt x="448875" y="581988"/>
                    <a:pt x="475545" y="569225"/>
                    <a:pt x="488880" y="570463"/>
                  </a:cubicBezTo>
                  <a:cubicBezTo>
                    <a:pt x="502025" y="571606"/>
                    <a:pt x="549554" y="613040"/>
                    <a:pt x="549554" y="613040"/>
                  </a:cubicBezTo>
                  <a:cubicBezTo>
                    <a:pt x="549554" y="613040"/>
                    <a:pt x="519741" y="624851"/>
                    <a:pt x="484213" y="603324"/>
                  </a:cubicBezTo>
                  <a:close/>
                  <a:moveTo>
                    <a:pt x="686714" y="427683"/>
                  </a:moveTo>
                  <a:cubicBezTo>
                    <a:pt x="697954" y="448638"/>
                    <a:pt x="682238" y="562081"/>
                    <a:pt x="682238" y="562081"/>
                  </a:cubicBezTo>
                  <a:cubicBezTo>
                    <a:pt x="682238" y="562081"/>
                    <a:pt x="634994" y="528077"/>
                    <a:pt x="632327" y="453306"/>
                  </a:cubicBezTo>
                  <a:cubicBezTo>
                    <a:pt x="629755" y="378439"/>
                    <a:pt x="675380" y="406443"/>
                    <a:pt x="686714" y="427683"/>
                  </a:cubicBezTo>
                  <a:close/>
                  <a:moveTo>
                    <a:pt x="604609" y="855927"/>
                  </a:moveTo>
                  <a:cubicBezTo>
                    <a:pt x="636613" y="832305"/>
                    <a:pt x="770344" y="840211"/>
                    <a:pt x="770344" y="840211"/>
                  </a:cubicBezTo>
                  <a:cubicBezTo>
                    <a:pt x="770344" y="840211"/>
                    <a:pt x="777773" y="917554"/>
                    <a:pt x="656711" y="939652"/>
                  </a:cubicBezTo>
                  <a:cubicBezTo>
                    <a:pt x="535934" y="961750"/>
                    <a:pt x="572605" y="879645"/>
                    <a:pt x="604609" y="855927"/>
                  </a:cubicBezTo>
                  <a:close/>
                  <a:moveTo>
                    <a:pt x="768058" y="1196732"/>
                  </a:moveTo>
                  <a:cubicBezTo>
                    <a:pt x="652520" y="1238547"/>
                    <a:pt x="674999" y="1151583"/>
                    <a:pt x="702621" y="1122913"/>
                  </a:cubicBezTo>
                  <a:cubicBezTo>
                    <a:pt x="730053" y="1094052"/>
                    <a:pt x="914648" y="1062048"/>
                    <a:pt x="914648" y="1062048"/>
                  </a:cubicBezTo>
                  <a:cubicBezTo>
                    <a:pt x="914648" y="1062048"/>
                    <a:pt x="883596" y="1155012"/>
                    <a:pt x="768058" y="1196732"/>
                  </a:cubicBezTo>
                  <a:close/>
                  <a:moveTo>
                    <a:pt x="1018661" y="765059"/>
                  </a:moveTo>
                  <a:cubicBezTo>
                    <a:pt x="1018661" y="765059"/>
                    <a:pt x="988847" y="714862"/>
                    <a:pt x="1016660" y="645425"/>
                  </a:cubicBezTo>
                  <a:cubicBezTo>
                    <a:pt x="1044473" y="575797"/>
                    <a:pt x="1074953" y="619803"/>
                    <a:pt x="1076763" y="643710"/>
                  </a:cubicBezTo>
                  <a:cubicBezTo>
                    <a:pt x="1078668" y="667618"/>
                    <a:pt x="1018661" y="765059"/>
                    <a:pt x="1018661" y="765059"/>
                  </a:cubicBezTo>
                  <a:close/>
                </a:path>
              </a:pathLst>
            </a:custGeom>
            <a:solidFill>
              <a:srgbClr val="CCDC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5E0BB9C-A99D-4677-ADF3-1F35E4638C8E}"/>
                </a:ext>
              </a:extLst>
            </p:cNvPr>
            <p:cNvSpPr/>
            <p:nvPr/>
          </p:nvSpPr>
          <p:spPr>
            <a:xfrm>
              <a:off x="11233369" y="5397912"/>
              <a:ext cx="152400" cy="419100"/>
            </a:xfrm>
            <a:custGeom>
              <a:avLst/>
              <a:gdLst>
                <a:gd name="connsiteX0" fmla="*/ 109825 w 152400"/>
                <a:gd name="connsiteY0" fmla="*/ 305086 h 419100"/>
                <a:gd name="connsiteX1" fmla="*/ 111254 w 152400"/>
                <a:gd name="connsiteY1" fmla="*/ 419671 h 419100"/>
                <a:gd name="connsiteX2" fmla="*/ 383 w 152400"/>
                <a:gd name="connsiteY2" fmla="*/ 260604 h 419100"/>
                <a:gd name="connsiteX3" fmla="*/ 76011 w 152400"/>
                <a:gd name="connsiteY3" fmla="*/ 21241 h 419100"/>
                <a:gd name="connsiteX4" fmla="*/ 79059 w 152400"/>
                <a:gd name="connsiteY4" fmla="*/ 20669 h 419100"/>
                <a:gd name="connsiteX5" fmla="*/ 153450 w 152400"/>
                <a:gd name="connsiteY5" fmla="*/ 0 h 419100"/>
                <a:gd name="connsiteX6" fmla="*/ 109825 w 152400"/>
                <a:gd name="connsiteY6" fmla="*/ 30508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419100">
                  <a:moveTo>
                    <a:pt x="109825" y="305086"/>
                  </a:moveTo>
                  <a:cubicBezTo>
                    <a:pt x="108682" y="343567"/>
                    <a:pt x="109063" y="381857"/>
                    <a:pt x="111254" y="419671"/>
                  </a:cubicBezTo>
                  <a:cubicBezTo>
                    <a:pt x="16480" y="367475"/>
                    <a:pt x="4479" y="295942"/>
                    <a:pt x="383" y="260604"/>
                  </a:cubicBezTo>
                  <a:cubicBezTo>
                    <a:pt x="-5904" y="208407"/>
                    <a:pt x="67153" y="65532"/>
                    <a:pt x="76011" y="21241"/>
                  </a:cubicBezTo>
                  <a:cubicBezTo>
                    <a:pt x="77917" y="20955"/>
                    <a:pt x="79059" y="20669"/>
                    <a:pt x="79059" y="20669"/>
                  </a:cubicBezTo>
                  <a:cubicBezTo>
                    <a:pt x="79059" y="20669"/>
                    <a:pt x="108968" y="9335"/>
                    <a:pt x="153450" y="0"/>
                  </a:cubicBezTo>
                  <a:cubicBezTo>
                    <a:pt x="127923" y="97631"/>
                    <a:pt x="112969" y="199835"/>
                    <a:pt x="109825" y="305086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A696338F-4A46-4B40-AA89-8656F22EAB66}"/>
                </a:ext>
              </a:extLst>
            </p:cNvPr>
            <p:cNvSpPr/>
            <p:nvPr/>
          </p:nvSpPr>
          <p:spPr>
            <a:xfrm>
              <a:off x="11240002" y="5818631"/>
              <a:ext cx="200025" cy="438150"/>
            </a:xfrm>
            <a:custGeom>
              <a:avLst/>
              <a:gdLst>
                <a:gd name="connsiteX0" fmla="*/ 205491 w 200025"/>
                <a:gd name="connsiteY0" fmla="*/ 446818 h 438150"/>
                <a:gd name="connsiteX1" fmla="*/ 143102 w 200025"/>
                <a:gd name="connsiteY1" fmla="*/ 438912 h 438150"/>
                <a:gd name="connsiteX2" fmla="*/ 15372 w 200025"/>
                <a:gd name="connsiteY2" fmla="*/ 310134 h 438150"/>
                <a:gd name="connsiteX3" fmla="*/ 9276 w 200025"/>
                <a:gd name="connsiteY3" fmla="*/ 0 h 438150"/>
                <a:gd name="connsiteX4" fmla="*/ 110812 w 200025"/>
                <a:gd name="connsiteY4" fmla="*/ 75057 h 438150"/>
                <a:gd name="connsiteX5" fmla="*/ 205491 w 200025"/>
                <a:gd name="connsiteY5" fmla="*/ 446818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438150">
                  <a:moveTo>
                    <a:pt x="205491" y="446818"/>
                  </a:moveTo>
                  <a:cubicBezTo>
                    <a:pt x="177487" y="444341"/>
                    <a:pt x="155485" y="441769"/>
                    <a:pt x="143102" y="438912"/>
                  </a:cubicBezTo>
                  <a:cubicBezTo>
                    <a:pt x="79285" y="424053"/>
                    <a:pt x="34708" y="385953"/>
                    <a:pt x="15372" y="310134"/>
                  </a:cubicBezTo>
                  <a:cubicBezTo>
                    <a:pt x="-15203" y="191643"/>
                    <a:pt x="9276" y="0"/>
                    <a:pt x="9276" y="0"/>
                  </a:cubicBezTo>
                  <a:cubicBezTo>
                    <a:pt x="36898" y="29908"/>
                    <a:pt x="72427" y="54578"/>
                    <a:pt x="110812" y="75057"/>
                  </a:cubicBezTo>
                  <a:cubicBezTo>
                    <a:pt x="124814" y="205073"/>
                    <a:pt x="157199" y="329946"/>
                    <a:pt x="205491" y="446818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BA774EF-E8AB-4F65-827E-CFC6858748B3}"/>
                </a:ext>
              </a:extLst>
            </p:cNvPr>
            <p:cNvSpPr/>
            <p:nvPr/>
          </p:nvSpPr>
          <p:spPr>
            <a:xfrm>
              <a:off x="11298113" y="6322258"/>
              <a:ext cx="428625" cy="428625"/>
            </a:xfrm>
            <a:custGeom>
              <a:avLst/>
              <a:gdLst>
                <a:gd name="connsiteX0" fmla="*/ 430844 w 428625"/>
                <a:gd name="connsiteY0" fmla="*/ 374293 h 428625"/>
                <a:gd name="connsiteX1" fmla="*/ 243392 w 428625"/>
                <a:gd name="connsiteY1" fmla="*/ 428014 h 428625"/>
                <a:gd name="connsiteX2" fmla="*/ 59846 w 428625"/>
                <a:gd name="connsiteY2" fmla="*/ 237323 h 428625"/>
                <a:gd name="connsiteX3" fmla="*/ 27746 w 428625"/>
                <a:gd name="connsiteY3" fmla="*/ 4818 h 428625"/>
                <a:gd name="connsiteX4" fmla="*/ 177289 w 428625"/>
                <a:gd name="connsiteY4" fmla="*/ 10152 h 428625"/>
                <a:gd name="connsiteX5" fmla="*/ 430844 w 428625"/>
                <a:gd name="connsiteY5" fmla="*/ 374293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428625">
                  <a:moveTo>
                    <a:pt x="430844" y="374293"/>
                  </a:moveTo>
                  <a:cubicBezTo>
                    <a:pt x="377600" y="387533"/>
                    <a:pt x="315592" y="404963"/>
                    <a:pt x="243392" y="428014"/>
                  </a:cubicBezTo>
                  <a:cubicBezTo>
                    <a:pt x="154619" y="456398"/>
                    <a:pt x="119282" y="344575"/>
                    <a:pt x="59846" y="237323"/>
                  </a:cubicBezTo>
                  <a:cubicBezTo>
                    <a:pt x="16412" y="158742"/>
                    <a:pt x="-31690" y="48538"/>
                    <a:pt x="27746" y="4818"/>
                  </a:cubicBezTo>
                  <a:cubicBezTo>
                    <a:pt x="40224" y="-4326"/>
                    <a:pt x="101279" y="722"/>
                    <a:pt x="177289" y="10152"/>
                  </a:cubicBezTo>
                  <a:cubicBezTo>
                    <a:pt x="241773" y="145217"/>
                    <a:pt x="327689" y="268089"/>
                    <a:pt x="430844" y="374293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E12F2C9-815C-451D-917B-DF970AB9B0DD}"/>
                </a:ext>
              </a:extLst>
            </p:cNvPr>
            <p:cNvSpPr/>
            <p:nvPr/>
          </p:nvSpPr>
          <p:spPr>
            <a:xfrm>
              <a:off x="11624719" y="6812279"/>
              <a:ext cx="390525" cy="276225"/>
            </a:xfrm>
            <a:custGeom>
              <a:avLst/>
              <a:gdLst>
                <a:gd name="connsiteX0" fmla="*/ 397227 w 390525"/>
                <a:gd name="connsiteY0" fmla="*/ 113824 h 276225"/>
                <a:gd name="connsiteX1" fmla="*/ 253971 w 390525"/>
                <a:gd name="connsiteY1" fmla="*/ 251936 h 276225"/>
                <a:gd name="connsiteX2" fmla="*/ 191868 w 390525"/>
                <a:gd name="connsiteY2" fmla="*/ 279083 h 276225"/>
                <a:gd name="connsiteX3" fmla="*/ 6893 w 390525"/>
                <a:gd name="connsiteY3" fmla="*/ 63246 h 276225"/>
                <a:gd name="connsiteX4" fmla="*/ 183772 w 390525"/>
                <a:gd name="connsiteY4" fmla="*/ 5429 h 276225"/>
                <a:gd name="connsiteX5" fmla="*/ 231588 w 390525"/>
                <a:gd name="connsiteY5" fmla="*/ 0 h 276225"/>
                <a:gd name="connsiteX6" fmla="*/ 397227 w 390525"/>
                <a:gd name="connsiteY6" fmla="*/ 1138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76225">
                  <a:moveTo>
                    <a:pt x="397227" y="113824"/>
                  </a:moveTo>
                  <a:cubicBezTo>
                    <a:pt x="337220" y="150400"/>
                    <a:pt x="278260" y="197644"/>
                    <a:pt x="253971" y="251936"/>
                  </a:cubicBezTo>
                  <a:cubicBezTo>
                    <a:pt x="243113" y="275939"/>
                    <a:pt x="216443" y="288703"/>
                    <a:pt x="191868" y="279083"/>
                  </a:cubicBezTo>
                  <a:cubicBezTo>
                    <a:pt x="111287" y="248221"/>
                    <a:pt x="-33207" y="175736"/>
                    <a:pt x="6893" y="63246"/>
                  </a:cubicBezTo>
                  <a:cubicBezTo>
                    <a:pt x="17085" y="34576"/>
                    <a:pt x="49279" y="19336"/>
                    <a:pt x="183772" y="5429"/>
                  </a:cubicBezTo>
                  <a:cubicBezTo>
                    <a:pt x="201584" y="3620"/>
                    <a:pt x="217300" y="1810"/>
                    <a:pt x="231588" y="0"/>
                  </a:cubicBezTo>
                  <a:cubicBezTo>
                    <a:pt x="283785" y="41910"/>
                    <a:pt x="339125" y="80010"/>
                    <a:pt x="397227" y="113824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D484C43-1AF0-42F2-8A03-4F0DC01C5C64}"/>
                </a:ext>
              </a:extLst>
            </p:cNvPr>
            <p:cNvSpPr/>
            <p:nvPr/>
          </p:nvSpPr>
          <p:spPr>
            <a:xfrm>
              <a:off x="12021484" y="6981062"/>
              <a:ext cx="400050" cy="219075"/>
            </a:xfrm>
            <a:custGeom>
              <a:avLst/>
              <a:gdLst>
                <a:gd name="connsiteX0" fmla="*/ 407180 w 400050"/>
                <a:gd name="connsiteY0" fmla="*/ 101632 h 219075"/>
                <a:gd name="connsiteX1" fmla="*/ 220299 w 400050"/>
                <a:gd name="connsiteY1" fmla="*/ 217646 h 219075"/>
                <a:gd name="connsiteX2" fmla="*/ 40372 w 400050"/>
                <a:gd name="connsiteY2" fmla="*/ 204883 h 219075"/>
                <a:gd name="connsiteX3" fmla="*/ 11988 w 400050"/>
                <a:gd name="connsiteY3" fmla="*/ 117348 h 219075"/>
                <a:gd name="connsiteX4" fmla="*/ 104856 w 400050"/>
                <a:gd name="connsiteY4" fmla="*/ 0 h 219075"/>
                <a:gd name="connsiteX5" fmla="*/ 407180 w 400050"/>
                <a:gd name="connsiteY5" fmla="*/ 101632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219075">
                  <a:moveTo>
                    <a:pt x="407180" y="101632"/>
                  </a:moveTo>
                  <a:cubicBezTo>
                    <a:pt x="370318" y="163449"/>
                    <a:pt x="302881" y="206692"/>
                    <a:pt x="220299" y="217646"/>
                  </a:cubicBezTo>
                  <a:cubicBezTo>
                    <a:pt x="154577" y="226600"/>
                    <a:pt x="95808" y="219742"/>
                    <a:pt x="40372" y="204883"/>
                  </a:cubicBezTo>
                  <a:cubicBezTo>
                    <a:pt x="2272" y="194500"/>
                    <a:pt x="-12492" y="148209"/>
                    <a:pt x="11988" y="117348"/>
                  </a:cubicBezTo>
                  <a:lnTo>
                    <a:pt x="104856" y="0"/>
                  </a:lnTo>
                  <a:cubicBezTo>
                    <a:pt x="200011" y="45053"/>
                    <a:pt x="301262" y="79343"/>
                    <a:pt x="407180" y="101632"/>
                  </a:cubicBezTo>
                  <a:close/>
                </a:path>
              </a:pathLst>
            </a:custGeom>
            <a:solidFill>
              <a:srgbClr val="D3E0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08434896-6BCD-419D-9517-9978EAC82DFA}"/>
                </a:ext>
              </a:extLst>
            </p:cNvPr>
            <p:cNvSpPr/>
            <p:nvPr/>
          </p:nvSpPr>
          <p:spPr>
            <a:xfrm>
              <a:off x="11978131" y="7981378"/>
              <a:ext cx="1628775" cy="1000125"/>
            </a:xfrm>
            <a:custGeom>
              <a:avLst/>
              <a:gdLst>
                <a:gd name="connsiteX0" fmla="*/ 593217 w 1628775"/>
                <a:gd name="connsiteY0" fmla="*/ 1004316 h 1000125"/>
                <a:gd name="connsiteX1" fmla="*/ 1038701 w 1628775"/>
                <a:gd name="connsiteY1" fmla="*/ 1004316 h 1000125"/>
                <a:gd name="connsiteX2" fmla="*/ 1517237 w 1628775"/>
                <a:gd name="connsiteY2" fmla="*/ 607695 h 1000125"/>
                <a:gd name="connsiteX3" fmla="*/ 1632014 w 1628775"/>
                <a:gd name="connsiteY3" fmla="*/ 0 h 1000125"/>
                <a:gd name="connsiteX4" fmla="*/ 0 w 1628775"/>
                <a:gd name="connsiteY4" fmla="*/ 0 h 1000125"/>
                <a:gd name="connsiteX5" fmla="*/ 114776 w 1628775"/>
                <a:gd name="connsiteY5" fmla="*/ 607695 h 1000125"/>
                <a:gd name="connsiteX6" fmla="*/ 593217 w 1628775"/>
                <a:gd name="connsiteY6" fmla="*/ 1004316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8775" h="1000125">
                  <a:moveTo>
                    <a:pt x="593217" y="1004316"/>
                  </a:moveTo>
                  <a:lnTo>
                    <a:pt x="1038701" y="1004316"/>
                  </a:lnTo>
                  <a:cubicBezTo>
                    <a:pt x="1272826" y="1004316"/>
                    <a:pt x="1473803" y="837724"/>
                    <a:pt x="1517237" y="607695"/>
                  </a:cubicBezTo>
                  <a:lnTo>
                    <a:pt x="1632014" y="0"/>
                  </a:lnTo>
                  <a:lnTo>
                    <a:pt x="0" y="0"/>
                  </a:lnTo>
                  <a:lnTo>
                    <a:pt x="114776" y="607695"/>
                  </a:lnTo>
                  <a:cubicBezTo>
                    <a:pt x="158210" y="837724"/>
                    <a:pt x="359188" y="1004316"/>
                    <a:pt x="593217" y="1004316"/>
                  </a:cubicBezTo>
                  <a:close/>
                </a:path>
              </a:pathLst>
            </a:custGeom>
            <a:solidFill>
              <a:srgbClr val="B2CD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22DAF95-AC0A-4AB1-B9B0-DD3B98259F18}"/>
                </a:ext>
              </a:extLst>
            </p:cNvPr>
            <p:cNvSpPr/>
            <p:nvPr/>
          </p:nvSpPr>
          <p:spPr>
            <a:xfrm>
              <a:off x="11978176" y="7981479"/>
              <a:ext cx="1628775" cy="276225"/>
            </a:xfrm>
            <a:custGeom>
              <a:avLst/>
              <a:gdLst>
                <a:gd name="connsiteX0" fmla="*/ 1631918 w 1628775"/>
                <a:gd name="connsiteY0" fmla="*/ 277749 h 276225"/>
                <a:gd name="connsiteX1" fmla="*/ 0 w 1628775"/>
                <a:gd name="connsiteY1" fmla="*/ 277749 h 276225"/>
                <a:gd name="connsiteX2" fmla="*/ 0 w 1628775"/>
                <a:gd name="connsiteY2" fmla="*/ 0 h 276225"/>
                <a:gd name="connsiteX3" fmla="*/ 1631918 w 1628775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276225">
                  <a:moveTo>
                    <a:pt x="1631918" y="277749"/>
                  </a:moveTo>
                  <a:lnTo>
                    <a:pt x="0" y="277749"/>
                  </a:lnTo>
                  <a:lnTo>
                    <a:pt x="0" y="0"/>
                  </a:lnTo>
                  <a:lnTo>
                    <a:pt x="1631918" y="0"/>
                  </a:lnTo>
                  <a:close/>
                </a:path>
              </a:pathLst>
            </a:custGeom>
            <a:solidFill>
              <a:srgbClr val="6586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97965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 p14:presetBounceEnd="7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64" dur="2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65" dur="2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 p14:presetBounceEnd="7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68" dur="2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69" dur="2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 p14:presetBounceEnd="7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2" dur="2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73" dur="2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5" grpId="0" animBg="1"/>
          <p:bldP spid="426" grpId="0" animBg="1"/>
          <p:bldP spid="427" grpId="0" animBg="1"/>
          <p:bldP spid="447" grpId="0"/>
          <p:bldP spid="207" grpId="0" animBg="1"/>
          <p:bldP spid="449" grpId="0"/>
          <p:bldP spid="205" grpId="0"/>
          <p:bldP spid="20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2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2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5" grpId="0" animBg="1"/>
          <p:bldP spid="426" grpId="0" animBg="1"/>
          <p:bldP spid="427" grpId="0" animBg="1"/>
          <p:bldP spid="447" grpId="0"/>
          <p:bldP spid="207" grpId="0" animBg="1"/>
          <p:bldP spid="449" grpId="0"/>
          <p:bldP spid="205" grpId="0"/>
          <p:bldP spid="20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raphic 450">
            <a:extLst>
              <a:ext uri="{FF2B5EF4-FFF2-40B4-BE49-F238E27FC236}">
                <a16:creationId xmlns:a16="http://schemas.microsoft.com/office/drawing/2014/main" id="{FD3E87AD-AE15-4247-9E26-C0FECFB2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77" y="648062"/>
            <a:ext cx="62753" cy="5522257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3BCB1B21-2776-48A1-9DDB-5166EA556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8770" y="648062"/>
            <a:ext cx="62753" cy="5522257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0393762C-48C8-40CB-AE02-A60B94DC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355" y="648062"/>
            <a:ext cx="62753" cy="5522257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B798520-ADE7-468B-80FC-64A548E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233" y="648062"/>
            <a:ext cx="62753" cy="5522257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D081E778-ADC6-485C-B88C-4453B1775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112" y="648062"/>
            <a:ext cx="62753" cy="5522257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6B9A65F2-D85D-434A-BD76-82F0A6B2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990" y="648062"/>
            <a:ext cx="62753" cy="5522257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C5A313B2-F9F5-45AD-9EFE-460782DA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4868" y="648062"/>
            <a:ext cx="62753" cy="5522257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FFF98DD9-A28F-43CC-A722-17861E2D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9746" y="648062"/>
            <a:ext cx="62753" cy="5522257"/>
          </a:xfrm>
          <a:prstGeom prst="rect">
            <a:avLst/>
          </a:prstGeom>
        </p:spPr>
      </p:pic>
      <p:pic>
        <p:nvPicPr>
          <p:cNvPr id="459" name="Graphic 458">
            <a:extLst>
              <a:ext uri="{FF2B5EF4-FFF2-40B4-BE49-F238E27FC236}">
                <a16:creationId xmlns:a16="http://schemas.microsoft.com/office/drawing/2014/main" id="{6AFA3156-4F54-47DF-AD47-2EA06414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624" y="648062"/>
            <a:ext cx="62753" cy="5522257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B0CCEA36-9A96-4775-8283-509521CF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503" y="648062"/>
            <a:ext cx="62753" cy="5522257"/>
          </a:xfrm>
          <a:prstGeom prst="rect">
            <a:avLst/>
          </a:prstGeom>
        </p:spPr>
      </p:pic>
      <p:pic>
        <p:nvPicPr>
          <p:cNvPr id="461" name="Graphic 460">
            <a:extLst>
              <a:ext uri="{FF2B5EF4-FFF2-40B4-BE49-F238E27FC236}">
                <a16:creationId xmlns:a16="http://schemas.microsoft.com/office/drawing/2014/main" id="{836F35FC-0EBA-492A-8E5E-46E4D4BD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381" y="648062"/>
            <a:ext cx="62753" cy="5522257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88664125-6354-4B9B-A988-072E7F67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59" y="648062"/>
            <a:ext cx="62753" cy="5522257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8C9C8C2F-2AE0-4F2C-9839-6A73ED3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4137" y="648062"/>
            <a:ext cx="62753" cy="5522257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B097C0A6-448F-4712-B45A-8D4F1323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016" y="648062"/>
            <a:ext cx="62753" cy="5522257"/>
          </a:xfrm>
          <a:prstGeom prst="rect">
            <a:avLst/>
          </a:prstGeom>
        </p:spPr>
      </p:pic>
      <p:pic>
        <p:nvPicPr>
          <p:cNvPr id="465" name="Graphic 464">
            <a:extLst>
              <a:ext uri="{FF2B5EF4-FFF2-40B4-BE49-F238E27FC236}">
                <a16:creationId xmlns:a16="http://schemas.microsoft.com/office/drawing/2014/main" id="{F13BA15E-E142-4F93-8000-CF0F9A43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894" y="648062"/>
            <a:ext cx="62753" cy="5522257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2BE9592D-46EA-48D7-86A2-EC45509315D5}"/>
              </a:ext>
            </a:extLst>
          </p:cNvPr>
          <p:cNvSpPr txBox="1"/>
          <p:nvPr/>
        </p:nvSpPr>
        <p:spPr>
          <a:xfrm>
            <a:off x="2117170" y="2102344"/>
            <a:ext cx="3701335" cy="67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799" b="1" dirty="0">
                <a:solidFill>
                  <a:srgbClr val="172144"/>
                </a:solidFill>
                <a:latin typeface="Century Gothic"/>
              </a:rPr>
              <a:t>Making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1CE9B3C2-CAEE-48AC-8686-5F9A7ECB19FA}"/>
              </a:ext>
            </a:extLst>
          </p:cNvPr>
          <p:cNvSpPr txBox="1"/>
          <p:nvPr/>
        </p:nvSpPr>
        <p:spPr>
          <a:xfrm>
            <a:off x="3722138" y="2875075"/>
            <a:ext cx="4747724" cy="115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6899" b="1" dirty="0">
                <a:solidFill>
                  <a:srgbClr val="172144"/>
                </a:solidFill>
                <a:latin typeface="Century Gothic"/>
              </a:rPr>
              <a:t>CREATIVE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BB67E0FA-A012-4F84-A73C-2B130F62C501}"/>
              </a:ext>
            </a:extLst>
          </p:cNvPr>
          <p:cNvSpPr txBox="1"/>
          <p:nvPr/>
        </p:nvSpPr>
        <p:spPr>
          <a:xfrm>
            <a:off x="8137711" y="3982926"/>
            <a:ext cx="2015282" cy="67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799" b="1" dirty="0">
                <a:solidFill>
                  <a:srgbClr val="172144"/>
                </a:solidFill>
                <a:latin typeface="Calibri"/>
              </a:rPr>
              <a:t>solutions</a:t>
            </a:r>
            <a:endParaRPr lang="en-US" sz="3799" b="1" dirty="0">
              <a:solidFill>
                <a:srgbClr val="172144"/>
              </a:solidFill>
              <a:latin typeface="Century Gothic"/>
            </a:endParaRPr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168E08A5-757D-4ACB-93B4-4A35AD8589ED}"/>
              </a:ext>
            </a:extLst>
          </p:cNvPr>
          <p:cNvCxnSpPr/>
          <p:nvPr/>
        </p:nvCxnSpPr>
        <p:spPr>
          <a:xfrm>
            <a:off x="1568823" y="1288751"/>
            <a:ext cx="748048" cy="6095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888AEEFA-0636-46D9-BF78-2DA1F2103FCE}"/>
              </a:ext>
            </a:extLst>
          </p:cNvPr>
          <p:cNvCxnSpPr/>
          <p:nvPr/>
        </p:nvCxnSpPr>
        <p:spPr>
          <a:xfrm flipV="1">
            <a:off x="2320335" y="1292215"/>
            <a:ext cx="758437" cy="6025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D4BCF29C-AD5E-4C89-9EF0-DF293E4E8611}"/>
              </a:ext>
            </a:extLst>
          </p:cNvPr>
          <p:cNvCxnSpPr/>
          <p:nvPr/>
        </p:nvCxnSpPr>
        <p:spPr>
          <a:xfrm flipH="1">
            <a:off x="1568824" y="1894809"/>
            <a:ext cx="751511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30A76E53-B85D-46BA-B5FE-508DBD1D3519}"/>
              </a:ext>
            </a:extLst>
          </p:cNvPr>
          <p:cNvCxnSpPr/>
          <p:nvPr/>
        </p:nvCxnSpPr>
        <p:spPr>
          <a:xfrm flipH="1">
            <a:off x="7605757" y="1891346"/>
            <a:ext cx="754878" cy="3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08DE607B-EC4C-4BC2-92D0-F9C782D0B5C6}"/>
              </a:ext>
            </a:extLst>
          </p:cNvPr>
          <p:cNvCxnSpPr/>
          <p:nvPr/>
        </p:nvCxnSpPr>
        <p:spPr>
          <a:xfrm>
            <a:off x="8360635" y="1894809"/>
            <a:ext cx="0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A96C711C-8FF8-4E15-BD88-A5F44B1C00E1}"/>
              </a:ext>
            </a:extLst>
          </p:cNvPr>
          <p:cNvCxnSpPr/>
          <p:nvPr/>
        </p:nvCxnSpPr>
        <p:spPr>
          <a:xfrm flipH="1" flipV="1">
            <a:off x="6850879" y="1288751"/>
            <a:ext cx="1509756" cy="6095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C4DCAD5A-5C72-4FC5-A33C-C86B7F90AC5E}"/>
              </a:ext>
            </a:extLst>
          </p:cNvPr>
          <p:cNvCxnSpPr/>
          <p:nvPr/>
        </p:nvCxnSpPr>
        <p:spPr>
          <a:xfrm>
            <a:off x="8360635" y="1898272"/>
            <a:ext cx="754879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219EC762-D2A2-4E75-8FE9-B1109B433F0D}"/>
              </a:ext>
            </a:extLst>
          </p:cNvPr>
          <p:cNvCxnSpPr>
            <a:cxnSpLocks/>
          </p:cNvCxnSpPr>
          <p:nvPr/>
        </p:nvCxnSpPr>
        <p:spPr>
          <a:xfrm flipV="1">
            <a:off x="8360635" y="1285289"/>
            <a:ext cx="754878" cy="6129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49842F0-EE8B-4DC1-B1D9-BBFEDDDF3A03}"/>
              </a:ext>
            </a:extLst>
          </p:cNvPr>
          <p:cNvCxnSpPr>
            <a:cxnSpLocks/>
          </p:cNvCxnSpPr>
          <p:nvPr/>
        </p:nvCxnSpPr>
        <p:spPr>
          <a:xfrm>
            <a:off x="3076488" y="4318483"/>
            <a:ext cx="754879" cy="6177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39DE05BB-FAA9-4F5D-ABA1-8386F2BF45C1}"/>
              </a:ext>
            </a:extLst>
          </p:cNvPr>
          <p:cNvCxnSpPr>
            <a:cxnSpLocks/>
          </p:cNvCxnSpPr>
          <p:nvPr/>
        </p:nvCxnSpPr>
        <p:spPr>
          <a:xfrm>
            <a:off x="3831366" y="4925488"/>
            <a:ext cx="1509757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381C84C9-C206-4A5B-BCF6-8A576C8F9123}"/>
              </a:ext>
            </a:extLst>
          </p:cNvPr>
          <p:cNvCxnSpPr>
            <a:cxnSpLocks/>
          </p:cNvCxnSpPr>
          <p:nvPr/>
        </p:nvCxnSpPr>
        <p:spPr>
          <a:xfrm flipH="1">
            <a:off x="3076488" y="4930864"/>
            <a:ext cx="754879" cy="6005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CD424343-724A-4E07-B8C7-4CD5C5A865C0}"/>
              </a:ext>
            </a:extLst>
          </p:cNvPr>
          <p:cNvCxnSpPr>
            <a:cxnSpLocks/>
          </p:cNvCxnSpPr>
          <p:nvPr/>
        </p:nvCxnSpPr>
        <p:spPr>
          <a:xfrm flipV="1">
            <a:off x="5341123" y="4925488"/>
            <a:ext cx="754877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BEC7359F-1A64-4630-9E2B-C370FC293DCE}"/>
              </a:ext>
            </a:extLst>
          </p:cNvPr>
          <p:cNvCxnSpPr/>
          <p:nvPr/>
        </p:nvCxnSpPr>
        <p:spPr>
          <a:xfrm>
            <a:off x="7605757" y="4925488"/>
            <a:ext cx="1509756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CE1665E-B0B9-4B2D-AAD3-8ED34041AD42}"/>
              </a:ext>
            </a:extLst>
          </p:cNvPr>
          <p:cNvCxnSpPr>
            <a:cxnSpLocks/>
          </p:cNvCxnSpPr>
          <p:nvPr/>
        </p:nvCxnSpPr>
        <p:spPr>
          <a:xfrm flipH="1">
            <a:off x="6850879" y="5526163"/>
            <a:ext cx="2264634" cy="6139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73F7488C-F4EB-4539-8A87-0B96698268AF}"/>
              </a:ext>
            </a:extLst>
          </p:cNvPr>
          <p:cNvCxnSpPr/>
          <p:nvPr/>
        </p:nvCxnSpPr>
        <p:spPr>
          <a:xfrm flipV="1">
            <a:off x="811854" y="4318483"/>
            <a:ext cx="1508481" cy="612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9D7BB2FA-6CE6-43B9-A07D-18B7195901B9}"/>
              </a:ext>
            </a:extLst>
          </p:cNvPr>
          <p:cNvCxnSpPr/>
          <p:nvPr/>
        </p:nvCxnSpPr>
        <p:spPr>
          <a:xfrm flipH="1">
            <a:off x="1566732" y="4318483"/>
            <a:ext cx="753603" cy="12076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43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7" grpId="0"/>
      <p:bldP spid="4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43683-A668-4545-8C2F-1F58294CE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1" b="12531"/>
          <a:stretch/>
        </p:blipFill>
        <p:spPr>
          <a:xfrm>
            <a:off x="32" y="447"/>
            <a:ext cx="12191937" cy="6857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0A2CC9-BDFE-42AF-9EFA-D592D1CDF22D}"/>
              </a:ext>
            </a:extLst>
          </p:cNvPr>
          <p:cNvSpPr txBox="1"/>
          <p:nvPr/>
        </p:nvSpPr>
        <p:spPr>
          <a:xfrm>
            <a:off x="622658" y="507299"/>
            <a:ext cx="3768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</a:t>
            </a: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Invoicer</a:t>
            </a: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App can be used seamlessly with both mobile or laptop or bigger screens.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2CC35-F432-4860-96E4-A2519A4782F0}"/>
              </a:ext>
            </a:extLst>
          </p:cNvPr>
          <p:cNvSpPr/>
          <p:nvPr/>
        </p:nvSpPr>
        <p:spPr>
          <a:xfrm rot="5400000">
            <a:off x="-498502" y="1453936"/>
            <a:ext cx="202480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478D078-ED65-4217-9991-98856AA93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6" b="11706"/>
          <a:stretch>
            <a:fillRect/>
          </a:stretch>
        </p:blipFill>
        <p:spPr>
          <a:xfrm>
            <a:off x="4867693" y="1371897"/>
            <a:ext cx="3575131" cy="2179287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9FE67C9-08A2-4106-9830-62A350959D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r="21318"/>
          <a:stretch>
            <a:fillRect/>
          </a:stretch>
        </p:blipFill>
        <p:spPr>
          <a:xfrm>
            <a:off x="4912143" y="3817830"/>
            <a:ext cx="462771" cy="998646"/>
          </a:xfrm>
        </p:spPr>
      </p:pic>
    </p:spTree>
    <p:extLst>
      <p:ext uri="{BB962C8B-B14F-4D97-AF65-F5344CB8AC3E}">
        <p14:creationId xmlns:p14="http://schemas.microsoft.com/office/powerpoint/2010/main" val="3554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981FA6C-4E71-45C7-9D41-03DC04720398}"/>
              </a:ext>
            </a:extLst>
          </p:cNvPr>
          <p:cNvSpPr>
            <a:spLocks noEditPoints="1"/>
          </p:cNvSpPr>
          <p:nvPr/>
        </p:nvSpPr>
        <p:spPr bwMode="auto">
          <a:xfrm>
            <a:off x="3900918" y="1080481"/>
            <a:ext cx="4390165" cy="4392278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94B6E4F-671D-463A-89BC-52374EFF1E1B}"/>
              </a:ext>
            </a:extLst>
          </p:cNvPr>
          <p:cNvSpPr>
            <a:spLocks noEditPoints="1"/>
          </p:cNvSpPr>
          <p:nvPr/>
        </p:nvSpPr>
        <p:spPr bwMode="auto">
          <a:xfrm>
            <a:off x="3976975" y="1154425"/>
            <a:ext cx="4238051" cy="4244389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75FC93F-C002-43A7-9B2E-F0EA83A412D8}"/>
              </a:ext>
            </a:extLst>
          </p:cNvPr>
          <p:cNvSpPr>
            <a:spLocks noEditPoints="1"/>
          </p:cNvSpPr>
          <p:nvPr/>
        </p:nvSpPr>
        <p:spPr bwMode="auto">
          <a:xfrm>
            <a:off x="4051975" y="1231539"/>
            <a:ext cx="4088051" cy="4090163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C49F668A-44DF-4F4C-8060-6CD38A55DF7C}"/>
              </a:ext>
            </a:extLst>
          </p:cNvPr>
          <p:cNvSpPr>
            <a:spLocks noEditPoints="1"/>
          </p:cNvSpPr>
          <p:nvPr/>
        </p:nvSpPr>
        <p:spPr bwMode="auto">
          <a:xfrm>
            <a:off x="4128032" y="1308652"/>
            <a:ext cx="3935937" cy="3935937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11A6F632-FD52-40BA-B8C8-8213202DDAE9}"/>
              </a:ext>
            </a:extLst>
          </p:cNvPr>
          <p:cNvSpPr>
            <a:spLocks/>
          </p:cNvSpPr>
          <p:nvPr/>
        </p:nvSpPr>
        <p:spPr bwMode="auto">
          <a:xfrm>
            <a:off x="4192469" y="1378370"/>
            <a:ext cx="3807063" cy="3796500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CD93A2A-4178-4321-9DDB-1BAC3722A9A1}"/>
              </a:ext>
            </a:extLst>
          </p:cNvPr>
          <p:cNvSpPr>
            <a:spLocks noEditPoints="1"/>
          </p:cNvSpPr>
          <p:nvPr/>
        </p:nvSpPr>
        <p:spPr bwMode="auto">
          <a:xfrm>
            <a:off x="4281202" y="1459181"/>
            <a:ext cx="3629597" cy="3634879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9917E43A-88A4-425A-9286-508D32C3D276}"/>
              </a:ext>
            </a:extLst>
          </p:cNvPr>
          <p:cNvSpPr>
            <a:spLocks noEditPoints="1"/>
          </p:cNvSpPr>
          <p:nvPr/>
        </p:nvSpPr>
        <p:spPr bwMode="auto">
          <a:xfrm>
            <a:off x="4356202" y="1536822"/>
            <a:ext cx="3479596" cy="3479596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D060AF10-E8BF-4C04-B5CB-38D1876A209C}"/>
              </a:ext>
            </a:extLst>
          </p:cNvPr>
          <p:cNvSpPr>
            <a:spLocks noEditPoints="1"/>
          </p:cNvSpPr>
          <p:nvPr/>
        </p:nvSpPr>
        <p:spPr bwMode="auto">
          <a:xfrm>
            <a:off x="4433843" y="1614991"/>
            <a:ext cx="3324314" cy="3323257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71E582D-7768-456D-B74A-CC782477C33A}"/>
              </a:ext>
            </a:extLst>
          </p:cNvPr>
          <p:cNvSpPr>
            <a:spLocks noEditPoints="1"/>
          </p:cNvSpPr>
          <p:nvPr/>
        </p:nvSpPr>
        <p:spPr bwMode="auto">
          <a:xfrm>
            <a:off x="4511485" y="1689991"/>
            <a:ext cx="3169031" cy="3173257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DD84B6-ED55-4EB0-B1B2-61E8BD0AFC16}"/>
              </a:ext>
            </a:extLst>
          </p:cNvPr>
          <p:cNvSpPr/>
          <p:nvPr/>
        </p:nvSpPr>
        <p:spPr>
          <a:xfrm>
            <a:off x="4527027" y="3643377"/>
            <a:ext cx="3137947" cy="8063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FA584-9037-4A51-963C-DEBC18501164}"/>
              </a:ext>
            </a:extLst>
          </p:cNvPr>
          <p:cNvSpPr txBox="1"/>
          <p:nvPr/>
        </p:nvSpPr>
        <p:spPr>
          <a:xfrm>
            <a:off x="5822162" y="3094028"/>
            <a:ext cx="58862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C3B24-3304-43CB-8F7C-AD4B6921672B}"/>
              </a:ext>
            </a:extLst>
          </p:cNvPr>
          <p:cNvSpPr txBox="1"/>
          <p:nvPr/>
        </p:nvSpPr>
        <p:spPr>
          <a:xfrm>
            <a:off x="5239263" y="3815733"/>
            <a:ext cx="17134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</a:rPr>
              <a:t>Team Honey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12F5F-41A7-4D03-995E-C0045162928A}"/>
              </a:ext>
            </a:extLst>
          </p:cNvPr>
          <p:cNvSpPr txBox="1"/>
          <p:nvPr/>
        </p:nvSpPr>
        <p:spPr>
          <a:xfrm>
            <a:off x="4168980" y="2407078"/>
            <a:ext cx="389498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INVOICER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D6B961-4BCF-42B2-8437-6175E15D63CE}"/>
              </a:ext>
            </a:extLst>
          </p:cNvPr>
          <p:cNvCxnSpPr>
            <a:stCxn id="3" idx="2"/>
          </p:cNvCxnSpPr>
          <p:nvPr/>
        </p:nvCxnSpPr>
        <p:spPr>
          <a:xfrm>
            <a:off x="6096000" y="4449753"/>
            <a:ext cx="0" cy="240780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8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2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6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 animBg="1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43B76F-1091-40EF-B59E-E63E54C63469}"/>
              </a:ext>
            </a:extLst>
          </p:cNvPr>
          <p:cNvSpPr/>
          <p:nvPr/>
        </p:nvSpPr>
        <p:spPr>
          <a:xfrm>
            <a:off x="781742" y="648062"/>
            <a:ext cx="5314258" cy="5523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39E10-DB5D-40AD-BF10-1DB0429825DC}"/>
              </a:ext>
            </a:extLst>
          </p:cNvPr>
          <p:cNvSpPr txBox="1"/>
          <p:nvPr/>
        </p:nvSpPr>
        <p:spPr>
          <a:xfrm>
            <a:off x="1309580" y="3208528"/>
            <a:ext cx="4071717" cy="73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99" b="1" dirty="0">
                <a:solidFill>
                  <a:srgbClr val="FFFFFF"/>
                </a:solidFill>
                <a:latin typeface="+mj-lt"/>
              </a:rPr>
              <a:t>Sujith &amp; Sathvik</a:t>
            </a:r>
          </a:p>
          <a:p>
            <a:r>
              <a:rPr lang="en-US" sz="1200" dirty="0">
                <a:solidFill>
                  <a:srgbClr val="FFFFFF"/>
                </a:solidFill>
                <a:latin typeface="+mj-lt"/>
              </a:rPr>
              <a:t>Pre-Final </a:t>
            </a:r>
            <a:r>
              <a:rPr lang="en-US" sz="1200" dirty="0">
                <a:solidFill>
                  <a:srgbClr val="FFFFFF"/>
                </a:solidFill>
              </a:rPr>
              <a:t>Year </a:t>
            </a:r>
            <a:r>
              <a:rPr lang="en-US" sz="1200" dirty="0">
                <a:solidFill>
                  <a:srgbClr val="FFFFFF"/>
                </a:solidFill>
                <a:latin typeface="+mj-lt"/>
              </a:rPr>
              <a:t>Computer Science Students at IIT Bhubaneswar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4ED39-D099-41CC-B4C0-574206B35785}"/>
              </a:ext>
            </a:extLst>
          </p:cNvPr>
          <p:cNvSpPr txBox="1"/>
          <p:nvPr/>
        </p:nvSpPr>
        <p:spPr>
          <a:xfrm>
            <a:off x="1227466" y="1572133"/>
            <a:ext cx="4928913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800" b="1" dirty="0">
                <a:solidFill>
                  <a:srgbClr val="FFFFFF"/>
                </a:solidFill>
                <a:latin typeface="+mj-lt"/>
              </a:rPr>
              <a:t>TEAM HONEY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F2BBB-0CF3-44D6-92CB-892E8D092A86}"/>
              </a:ext>
            </a:extLst>
          </p:cNvPr>
          <p:cNvCxnSpPr>
            <a:cxnSpLocks/>
          </p:cNvCxnSpPr>
          <p:nvPr/>
        </p:nvCxnSpPr>
        <p:spPr>
          <a:xfrm>
            <a:off x="1414488" y="3000374"/>
            <a:ext cx="768827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1B60F-7783-40CE-8B20-4A5ADEC75BB9}"/>
              </a:ext>
            </a:extLst>
          </p:cNvPr>
          <p:cNvSpPr/>
          <p:nvPr/>
        </p:nvSpPr>
        <p:spPr>
          <a:xfrm>
            <a:off x="6096001" y="6858001"/>
            <a:ext cx="5314259" cy="6857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152CDE8-5E91-4380-9E36-E0071E104188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D6B57B7-506F-433A-B047-2F14F33AF315}"/>
              </a:ext>
            </a:extLst>
          </p:cNvPr>
          <p:cNvSpPr/>
          <p:nvPr/>
        </p:nvSpPr>
        <p:spPr>
          <a:xfrm>
            <a:off x="5966561" y="3299560"/>
            <a:ext cx="258880" cy="2588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3BA4318-FAB6-495F-B6FA-AF02397403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4124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36282-ABEB-4DED-993E-EEA54D483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93" y="1247697"/>
            <a:ext cx="4263252" cy="39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05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2B8FE7-B937-4782-8228-2700BEF1265F}"/>
              </a:ext>
            </a:extLst>
          </p:cNvPr>
          <p:cNvCxnSpPr>
            <a:cxnSpLocks/>
          </p:cNvCxnSpPr>
          <p:nvPr/>
        </p:nvCxnSpPr>
        <p:spPr>
          <a:xfrm>
            <a:off x="6096000" y="447"/>
            <a:ext cx="0" cy="685710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F30006-9807-4BAE-A2A2-D0C410A964AA}"/>
              </a:ext>
            </a:extLst>
          </p:cNvPr>
          <p:cNvSpPr/>
          <p:nvPr/>
        </p:nvSpPr>
        <p:spPr>
          <a:xfrm>
            <a:off x="5994705" y="-342409"/>
            <a:ext cx="202590" cy="7542818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2C158-B804-4FDB-B426-EA9428E80E14}"/>
              </a:ext>
            </a:extLst>
          </p:cNvPr>
          <p:cNvSpPr/>
          <p:nvPr/>
        </p:nvSpPr>
        <p:spPr>
          <a:xfrm>
            <a:off x="5994705" y="724281"/>
            <a:ext cx="202590" cy="5409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7832E2-B7DB-43E1-9235-B98579D5CAAD}"/>
              </a:ext>
            </a:extLst>
          </p:cNvPr>
          <p:cNvSpPr/>
          <p:nvPr/>
        </p:nvSpPr>
        <p:spPr>
          <a:xfrm>
            <a:off x="5994705" y="853077"/>
            <a:ext cx="202590" cy="515184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4855D-6EB7-43A9-B221-756981985864}"/>
              </a:ext>
            </a:extLst>
          </p:cNvPr>
          <p:cNvSpPr/>
          <p:nvPr/>
        </p:nvSpPr>
        <p:spPr>
          <a:xfrm>
            <a:off x="5859522" y="1316942"/>
            <a:ext cx="472956" cy="4729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556778-1206-4121-B703-4C96B9BD4A4B}"/>
              </a:ext>
            </a:extLst>
          </p:cNvPr>
          <p:cNvSpPr/>
          <p:nvPr/>
        </p:nvSpPr>
        <p:spPr>
          <a:xfrm>
            <a:off x="5677065" y="2384871"/>
            <a:ext cx="837871" cy="83787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857BF8-3E79-495B-B2CC-B20E60BF35A4}"/>
              </a:ext>
            </a:extLst>
          </p:cNvPr>
          <p:cNvSpPr/>
          <p:nvPr/>
        </p:nvSpPr>
        <p:spPr>
          <a:xfrm>
            <a:off x="5835874" y="3794068"/>
            <a:ext cx="520252" cy="5202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D2455A-D105-4BB3-8C47-1A39448BB4D1}"/>
              </a:ext>
            </a:extLst>
          </p:cNvPr>
          <p:cNvSpPr/>
          <p:nvPr/>
        </p:nvSpPr>
        <p:spPr>
          <a:xfrm>
            <a:off x="5749773" y="4958353"/>
            <a:ext cx="692455" cy="69245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FE4F2-4167-46C8-AF44-93E5AC5EA878}"/>
              </a:ext>
            </a:extLst>
          </p:cNvPr>
          <p:cNvSpPr txBox="1"/>
          <p:nvPr/>
        </p:nvSpPr>
        <p:spPr>
          <a:xfrm>
            <a:off x="3153103" y="1149704"/>
            <a:ext cx="23887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Flexible Components</a:t>
            </a:r>
          </a:p>
          <a:p>
            <a:pPr algn="r"/>
            <a:r>
              <a:rPr lang="en-US" sz="900" dirty="0"/>
              <a:t>All the components that we make sure</a:t>
            </a:r>
          </a:p>
          <a:p>
            <a:pPr algn="r"/>
            <a:r>
              <a:rPr lang="en-US" sz="900" dirty="0"/>
              <a:t>that they can be edited seamlessly later 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6E808-D2A8-4E9E-998F-358C5A54CDB3}"/>
              </a:ext>
            </a:extLst>
          </p:cNvPr>
          <p:cNvSpPr txBox="1"/>
          <p:nvPr/>
        </p:nvSpPr>
        <p:spPr>
          <a:xfrm>
            <a:off x="6832576" y="2419136"/>
            <a:ext cx="25006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Entire Info Collection</a:t>
            </a:r>
          </a:p>
          <a:p>
            <a:r>
              <a:rPr lang="en-US" sz="900" dirty="0"/>
              <a:t>Collects extensive and entire info about the client for creating the invoice.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0F3C5-3B2D-4FDB-B3C5-78D1EF59C3C4}"/>
              </a:ext>
            </a:extLst>
          </p:cNvPr>
          <p:cNvSpPr txBox="1"/>
          <p:nvPr/>
        </p:nvSpPr>
        <p:spPr>
          <a:xfrm>
            <a:off x="3447289" y="3588272"/>
            <a:ext cx="209459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Smart Previewing</a:t>
            </a:r>
          </a:p>
          <a:p>
            <a:pPr algn="r"/>
            <a:r>
              <a:rPr lang="en-US" sz="900" dirty="0"/>
              <a:t>Total amount breakdown of the purchases will be available for the </a:t>
            </a:r>
            <a:r>
              <a:rPr lang="en-US" sz="900" dirty="0" err="1"/>
              <a:t>invoicer</a:t>
            </a:r>
            <a:r>
              <a:rPr lang="en-US" sz="900" dirty="0"/>
              <a:t> along with few extra edits.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68E28-7514-4702-94AB-1EE7C82DF7E7}"/>
              </a:ext>
            </a:extLst>
          </p:cNvPr>
          <p:cNvSpPr txBox="1"/>
          <p:nvPr/>
        </p:nvSpPr>
        <p:spPr>
          <a:xfrm>
            <a:off x="6832576" y="4857704"/>
            <a:ext cx="20945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Being Unique</a:t>
            </a:r>
          </a:p>
          <a:p>
            <a:r>
              <a:rPr lang="en-US" sz="900" dirty="0"/>
              <a:t>Every invoice is unique as we assign invoice ids for each of them</a:t>
            </a:r>
          </a:p>
        </p:txBody>
      </p:sp>
    </p:spTree>
    <p:extLst>
      <p:ext uri="{BB962C8B-B14F-4D97-AF65-F5344CB8AC3E}">
        <p14:creationId xmlns:p14="http://schemas.microsoft.com/office/powerpoint/2010/main" val="2059304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2F1B635-C557-415E-A517-C9EDA1C608F4}"/>
              </a:ext>
            </a:extLst>
          </p:cNvPr>
          <p:cNvSpPr/>
          <p:nvPr/>
        </p:nvSpPr>
        <p:spPr>
          <a:xfrm>
            <a:off x="5994705" y="-342409"/>
            <a:ext cx="202590" cy="7542818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9F718B-510A-45D0-86E5-71021AE3538A}"/>
              </a:ext>
            </a:extLst>
          </p:cNvPr>
          <p:cNvSpPr/>
          <p:nvPr/>
        </p:nvSpPr>
        <p:spPr>
          <a:xfrm>
            <a:off x="5994705" y="724281"/>
            <a:ext cx="202590" cy="5409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A71347-561E-40D0-AAD3-8106D16724DE}"/>
              </a:ext>
            </a:extLst>
          </p:cNvPr>
          <p:cNvCxnSpPr>
            <a:cxnSpLocks/>
          </p:cNvCxnSpPr>
          <p:nvPr/>
        </p:nvCxnSpPr>
        <p:spPr>
          <a:xfrm rot="5400000">
            <a:off x="5601157" y="5254976"/>
            <a:ext cx="0" cy="67609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A20DF7C-B4B5-40EB-B3C9-2E5B206A9CF4}"/>
              </a:ext>
            </a:extLst>
          </p:cNvPr>
          <p:cNvCxnSpPr>
            <a:cxnSpLocks/>
          </p:cNvCxnSpPr>
          <p:nvPr/>
        </p:nvCxnSpPr>
        <p:spPr>
          <a:xfrm rot="5400000">
            <a:off x="5502873" y="3351951"/>
            <a:ext cx="0" cy="821977"/>
          </a:xfrm>
          <a:prstGeom prst="line">
            <a:avLst/>
          </a:prstGeom>
          <a:ln w="190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33AEE9-572A-43E6-AC0B-1ED42E2EEBEA}"/>
              </a:ext>
            </a:extLst>
          </p:cNvPr>
          <p:cNvCxnSpPr>
            <a:cxnSpLocks/>
          </p:cNvCxnSpPr>
          <p:nvPr/>
        </p:nvCxnSpPr>
        <p:spPr>
          <a:xfrm rot="5400000" flipV="1">
            <a:off x="6586188" y="4411529"/>
            <a:ext cx="0" cy="654622"/>
          </a:xfrm>
          <a:prstGeom prst="line">
            <a:avLst/>
          </a:prstGeom>
          <a:ln w="19050">
            <a:solidFill>
              <a:schemeClr val="bg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F45FFE-F186-4AA3-AA67-A0A57AE8ECE8}"/>
              </a:ext>
            </a:extLst>
          </p:cNvPr>
          <p:cNvCxnSpPr>
            <a:cxnSpLocks/>
          </p:cNvCxnSpPr>
          <p:nvPr/>
        </p:nvCxnSpPr>
        <p:spPr>
          <a:xfrm rot="5400000" flipV="1">
            <a:off x="6672579" y="2345372"/>
            <a:ext cx="0" cy="696016"/>
          </a:xfrm>
          <a:prstGeom prst="line">
            <a:avLst/>
          </a:prstGeom>
          <a:ln w="190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7468AC-CA74-43A7-84BB-8FBDE4A2F621}"/>
              </a:ext>
            </a:extLst>
          </p:cNvPr>
          <p:cNvCxnSpPr>
            <a:cxnSpLocks/>
          </p:cNvCxnSpPr>
          <p:nvPr/>
        </p:nvCxnSpPr>
        <p:spPr>
          <a:xfrm rot="5400000">
            <a:off x="5314678" y="967319"/>
            <a:ext cx="0" cy="1046122"/>
          </a:xfrm>
          <a:prstGeom prst="line">
            <a:avLst/>
          </a:prstGeom>
          <a:ln w="1905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F071E9A-8CE4-4300-9027-A7ADE9CCFD25}"/>
              </a:ext>
            </a:extLst>
          </p:cNvPr>
          <p:cNvSpPr/>
          <p:nvPr/>
        </p:nvSpPr>
        <p:spPr>
          <a:xfrm rot="5400000" flipH="1">
            <a:off x="5378316" y="774790"/>
            <a:ext cx="1435369" cy="1435369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19284-FE4A-433C-8A2B-002EC6D598E9}"/>
              </a:ext>
            </a:extLst>
          </p:cNvPr>
          <p:cNvSpPr/>
          <p:nvPr/>
        </p:nvSpPr>
        <p:spPr>
          <a:xfrm rot="5400000" flipH="1">
            <a:off x="5443560" y="2040940"/>
            <a:ext cx="1304881" cy="1304881"/>
          </a:xfrm>
          <a:prstGeom prst="ellipse">
            <a:avLst/>
          </a:prstGeom>
          <a:solidFill>
            <a:schemeClr val="accent3">
              <a:alpha val="86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CA67D3-2590-457C-B9B0-89806354177A}"/>
              </a:ext>
            </a:extLst>
          </p:cNvPr>
          <p:cNvSpPr/>
          <p:nvPr/>
        </p:nvSpPr>
        <p:spPr>
          <a:xfrm rot="5400000" flipH="1">
            <a:off x="5502872" y="3176603"/>
            <a:ext cx="1186256" cy="1186256"/>
          </a:xfrm>
          <a:prstGeom prst="ellipse">
            <a:avLst/>
          </a:prstGeom>
          <a:solidFill>
            <a:schemeClr val="accent5">
              <a:alpha val="86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8E8A29-EADF-4ADC-B295-CA786613F8FC}"/>
              </a:ext>
            </a:extLst>
          </p:cNvPr>
          <p:cNvSpPr/>
          <p:nvPr/>
        </p:nvSpPr>
        <p:spPr>
          <a:xfrm rot="5400000" flipH="1">
            <a:off x="5556793" y="4193640"/>
            <a:ext cx="1078414" cy="1078414"/>
          </a:xfrm>
          <a:prstGeom prst="ellipse">
            <a:avLst/>
          </a:prstGeom>
          <a:solidFill>
            <a:schemeClr val="bg2">
              <a:alpha val="86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25DBC7-795D-4D27-B697-707DC980BA52}"/>
              </a:ext>
            </a:extLst>
          </p:cNvPr>
          <p:cNvSpPr/>
          <p:nvPr/>
        </p:nvSpPr>
        <p:spPr>
          <a:xfrm rot="5400000" flipH="1">
            <a:off x="5605812" y="5102835"/>
            <a:ext cx="980376" cy="980376"/>
          </a:xfrm>
          <a:prstGeom prst="ellipse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0BC9014-461C-4E8A-98BD-AD9CF41692DB}"/>
              </a:ext>
            </a:extLst>
          </p:cNvPr>
          <p:cNvSpPr/>
          <p:nvPr/>
        </p:nvSpPr>
        <p:spPr>
          <a:xfrm>
            <a:off x="5791774" y="1188247"/>
            <a:ext cx="608454" cy="6084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09600" sx="111000" sy="111000" algn="ctr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99">
                <a:latin typeface="Designball-Electronic-Device-01" pitchFamily="2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B4A903-C590-40BF-992A-98A012A866D8}"/>
              </a:ext>
            </a:extLst>
          </p:cNvPr>
          <p:cNvSpPr/>
          <p:nvPr/>
        </p:nvSpPr>
        <p:spPr>
          <a:xfrm>
            <a:off x="5819430" y="2416811"/>
            <a:ext cx="553140" cy="5531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09600" sx="111000" sy="111000" algn="ctr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99">
                <a:latin typeface="Designball-Electronic-Device-01" pitchFamily="2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E7DBE5-8364-44AC-A8BB-8AD60E0A43F9}"/>
              </a:ext>
            </a:extLst>
          </p:cNvPr>
          <p:cNvSpPr/>
          <p:nvPr/>
        </p:nvSpPr>
        <p:spPr>
          <a:xfrm>
            <a:off x="5844573" y="3518303"/>
            <a:ext cx="502855" cy="50285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09600" sx="111000" sy="111000" algn="ctr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400">
                <a:latin typeface="Designball-Electronic-Device-01" pitchFamily="2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A3145D3-AD92-425C-A0EB-6C927C2D73D2}"/>
              </a:ext>
            </a:extLst>
          </p:cNvPr>
          <p:cNvSpPr/>
          <p:nvPr/>
        </p:nvSpPr>
        <p:spPr>
          <a:xfrm>
            <a:off x="5867431" y="4504276"/>
            <a:ext cx="457140" cy="4571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09600" sx="111000" sy="111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400">
                <a:latin typeface="Designball-Electronic-Device-01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9847C65-915C-4ABF-A73C-2B1916F1FC69}"/>
              </a:ext>
            </a:extLst>
          </p:cNvPr>
          <p:cNvSpPr/>
          <p:nvPr/>
        </p:nvSpPr>
        <p:spPr>
          <a:xfrm>
            <a:off x="5888210" y="5385232"/>
            <a:ext cx="415582" cy="41558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sx="111000" sy="111000" algn="ctr" rotWithShape="0">
              <a:schemeClr val="tx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400">
                <a:latin typeface="Designball-Electronic-Device-01" pitchFamily="2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A0C798-F8B6-47E4-89A4-A9F8060742D7}"/>
              </a:ext>
            </a:extLst>
          </p:cNvPr>
          <p:cNvSpPr txBox="1"/>
          <p:nvPr/>
        </p:nvSpPr>
        <p:spPr>
          <a:xfrm>
            <a:off x="2364828" y="1027359"/>
            <a:ext cx="22323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Invoice Details Form</a:t>
            </a:r>
          </a:p>
          <a:p>
            <a:pPr algn="r"/>
            <a:r>
              <a:rPr lang="en-US" sz="900" dirty="0"/>
              <a:t>Firstly we take the entire info about the purchases and we give freedom to the </a:t>
            </a:r>
            <a:r>
              <a:rPr lang="en-US" sz="900" dirty="0" err="1"/>
              <a:t>invoicer</a:t>
            </a:r>
            <a:r>
              <a:rPr lang="en-US" sz="900" dirty="0"/>
              <a:t> in flexibility of info filling.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3940F1-53E9-44CF-9A88-12CAB0B12C9E}"/>
              </a:ext>
            </a:extLst>
          </p:cNvPr>
          <p:cNvSpPr txBox="1"/>
          <p:nvPr/>
        </p:nvSpPr>
        <p:spPr>
          <a:xfrm>
            <a:off x="7202578" y="1313431"/>
            <a:ext cx="8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27000"/>
                  </a:schemeClr>
                </a:solidFill>
                <a:latin typeface="+mj-lt"/>
              </a:rPr>
              <a:t>Step-1</a:t>
            </a:r>
            <a:endParaRPr lang="en-US" sz="9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9DB342-2265-408C-87BE-A8973C7C55A4}"/>
              </a:ext>
            </a:extLst>
          </p:cNvPr>
          <p:cNvSpPr txBox="1"/>
          <p:nvPr/>
        </p:nvSpPr>
        <p:spPr>
          <a:xfrm>
            <a:off x="4134136" y="2516432"/>
            <a:ext cx="8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27000"/>
                  </a:schemeClr>
                </a:solidFill>
                <a:latin typeface="+mj-lt"/>
              </a:rPr>
              <a:t>Step-2</a:t>
            </a:r>
            <a:endParaRPr lang="en-US" sz="9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F284D8-EC9F-4860-A04E-F8C0962CF0FE}"/>
              </a:ext>
            </a:extLst>
          </p:cNvPr>
          <p:cNvSpPr txBox="1"/>
          <p:nvPr/>
        </p:nvSpPr>
        <p:spPr>
          <a:xfrm>
            <a:off x="7202578" y="3585991"/>
            <a:ext cx="8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27000"/>
                  </a:schemeClr>
                </a:solidFill>
                <a:latin typeface="+mj-lt"/>
              </a:rPr>
              <a:t>STEP-3</a:t>
            </a:r>
            <a:endParaRPr lang="en-US" sz="9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7C93EE-BD89-49D7-BF66-92EBFD9F8A7E}"/>
              </a:ext>
            </a:extLst>
          </p:cNvPr>
          <p:cNvSpPr txBox="1"/>
          <p:nvPr/>
        </p:nvSpPr>
        <p:spPr>
          <a:xfrm>
            <a:off x="4134136" y="4591395"/>
            <a:ext cx="8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alpha val="27000"/>
                  </a:schemeClr>
                </a:solidFill>
                <a:latin typeface="+mj-lt"/>
              </a:rPr>
              <a:t>Step-4</a:t>
            </a:r>
            <a:endParaRPr lang="en-US" sz="9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DC3D04-901B-434B-BFB2-C80CEC0E5E68}"/>
              </a:ext>
            </a:extLst>
          </p:cNvPr>
          <p:cNvSpPr txBox="1"/>
          <p:nvPr/>
        </p:nvSpPr>
        <p:spPr>
          <a:xfrm>
            <a:off x="7202578" y="5385232"/>
            <a:ext cx="8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27000"/>
                  </a:schemeClr>
                </a:solidFill>
                <a:latin typeface="+mj-lt"/>
              </a:rPr>
              <a:t>Step-5</a:t>
            </a:r>
            <a:endParaRPr lang="en-US" sz="9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5AB838-219A-4152-9B8B-8D5F960F0BBA}"/>
              </a:ext>
            </a:extLst>
          </p:cNvPr>
          <p:cNvSpPr/>
          <p:nvPr/>
        </p:nvSpPr>
        <p:spPr>
          <a:xfrm>
            <a:off x="7240274" y="2416811"/>
            <a:ext cx="1360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err="1"/>
              <a:t>Invoicer</a:t>
            </a:r>
            <a:r>
              <a:rPr lang="en-US" sz="900" dirty="0"/>
              <a:t> can add or delete or edit multiple items of the invoice purchases with respect to the requirement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56E9E7-F1F4-4031-8A90-C3C4ED5FF0A7}"/>
              </a:ext>
            </a:extLst>
          </p:cNvPr>
          <p:cNvSpPr txBox="1"/>
          <p:nvPr/>
        </p:nvSpPr>
        <p:spPr>
          <a:xfrm>
            <a:off x="774834" y="3439861"/>
            <a:ext cx="4141775" cy="6923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9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Amount Preview</a:t>
            </a:r>
          </a:p>
          <a:p>
            <a:pPr algn="r"/>
            <a:r>
              <a:rPr lang="en-US" sz="900" dirty="0"/>
              <a:t>In Rupees.</a:t>
            </a:r>
            <a:endParaRPr lang="en-US" sz="16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AAABF9-3076-4A0B-A5CC-76478B028D7B}"/>
              </a:ext>
            </a:extLst>
          </p:cNvPr>
          <p:cNvGrpSpPr/>
          <p:nvPr/>
        </p:nvGrpSpPr>
        <p:grpSpPr>
          <a:xfrm>
            <a:off x="7202577" y="4045802"/>
            <a:ext cx="1752236" cy="1254544"/>
            <a:chOff x="3369700" y="4440528"/>
            <a:chExt cx="3504928" cy="25094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6CFFE-177C-41D8-B467-6DFF7E72D79F}"/>
                </a:ext>
              </a:extLst>
            </p:cNvPr>
            <p:cNvSpPr txBox="1"/>
            <p:nvPr/>
          </p:nvSpPr>
          <p:spPr>
            <a:xfrm>
              <a:off x="3369700" y="4949134"/>
              <a:ext cx="3504928" cy="2000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Invoice Receipt</a:t>
              </a:r>
            </a:p>
            <a:p>
              <a:r>
                <a:rPr lang="en-US" sz="900" dirty="0"/>
                <a:t>After submitting the info of the purchases, it will be finally ready for print/download/share upon further more edits can take place for one’s own requirements.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FFF7D5-1469-48BE-94A3-FAB06D19D5AC}"/>
                </a:ext>
              </a:extLst>
            </p:cNvPr>
            <p:cNvSpPr txBox="1"/>
            <p:nvPr/>
          </p:nvSpPr>
          <p:spPr>
            <a:xfrm>
              <a:off x="3403746" y="4440528"/>
              <a:ext cx="369510" cy="80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21F8BB6-37BE-44D8-8D12-F2EE0A980828}"/>
              </a:ext>
            </a:extLst>
          </p:cNvPr>
          <p:cNvSpPr/>
          <p:nvPr/>
        </p:nvSpPr>
        <p:spPr>
          <a:xfrm>
            <a:off x="3213401" y="5197660"/>
            <a:ext cx="1898056" cy="7907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Billing it!</a:t>
            </a:r>
          </a:p>
          <a:p>
            <a:pPr algn="r">
              <a:lnSpc>
                <a:spcPct val="89000"/>
              </a:lnSpc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When everything seems good,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invoicer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can simply bill it by his own methods.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16209-6834-47D0-8399-35D74F6CE29A}"/>
              </a:ext>
            </a:extLst>
          </p:cNvPr>
          <p:cNvSpPr txBox="1"/>
          <p:nvPr/>
        </p:nvSpPr>
        <p:spPr>
          <a:xfrm flipH="1">
            <a:off x="8702858" y="2265698"/>
            <a:ext cx="4098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Editing Client’s</a:t>
            </a:r>
          </a:p>
          <a:p>
            <a:r>
              <a:rPr lang="en-IN" sz="2800" dirty="0"/>
              <a:t>Purchases</a:t>
            </a:r>
          </a:p>
        </p:txBody>
      </p:sp>
    </p:spTree>
    <p:extLst>
      <p:ext uri="{BB962C8B-B14F-4D97-AF65-F5344CB8AC3E}">
        <p14:creationId xmlns:p14="http://schemas.microsoft.com/office/powerpoint/2010/main" val="1812206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2AFC58E-5B48-46E2-8B60-FC6E24531DE4}"/>
              </a:ext>
            </a:extLst>
          </p:cNvPr>
          <p:cNvSpPr/>
          <p:nvPr/>
        </p:nvSpPr>
        <p:spPr>
          <a:xfrm flipV="1">
            <a:off x="5994705" y="446"/>
            <a:ext cx="202590" cy="37714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14F897-4834-4271-85B0-4270B235D8F1}"/>
              </a:ext>
            </a:extLst>
          </p:cNvPr>
          <p:cNvSpPr>
            <a:spLocks noEditPoints="1"/>
          </p:cNvSpPr>
          <p:nvPr/>
        </p:nvSpPr>
        <p:spPr bwMode="auto">
          <a:xfrm>
            <a:off x="3900918" y="1080481"/>
            <a:ext cx="4390165" cy="4392278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17DABC6-4A28-4EE5-AF3D-A1067C708E92}"/>
              </a:ext>
            </a:extLst>
          </p:cNvPr>
          <p:cNvSpPr>
            <a:spLocks noEditPoints="1"/>
          </p:cNvSpPr>
          <p:nvPr/>
        </p:nvSpPr>
        <p:spPr bwMode="auto">
          <a:xfrm>
            <a:off x="3976975" y="1154425"/>
            <a:ext cx="4238051" cy="4244389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396746-8597-46EC-9F82-BE36529CD463}"/>
              </a:ext>
            </a:extLst>
          </p:cNvPr>
          <p:cNvSpPr>
            <a:spLocks noEditPoints="1"/>
          </p:cNvSpPr>
          <p:nvPr/>
        </p:nvSpPr>
        <p:spPr bwMode="auto">
          <a:xfrm>
            <a:off x="4051975" y="1231539"/>
            <a:ext cx="4088051" cy="4090163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0EC176-8C17-4D8E-9FCD-6BB352737979}"/>
              </a:ext>
            </a:extLst>
          </p:cNvPr>
          <p:cNvSpPr>
            <a:spLocks noEditPoints="1"/>
          </p:cNvSpPr>
          <p:nvPr/>
        </p:nvSpPr>
        <p:spPr bwMode="auto">
          <a:xfrm>
            <a:off x="4128032" y="1308652"/>
            <a:ext cx="3935937" cy="3935937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A030B2-8035-4EE7-8CE0-9981953269B4}"/>
              </a:ext>
            </a:extLst>
          </p:cNvPr>
          <p:cNvSpPr>
            <a:spLocks/>
          </p:cNvSpPr>
          <p:nvPr/>
        </p:nvSpPr>
        <p:spPr bwMode="auto">
          <a:xfrm>
            <a:off x="4192469" y="1378370"/>
            <a:ext cx="3807063" cy="3796500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3E22292-2EF9-4E9C-B049-63ADB08ACC19}"/>
              </a:ext>
            </a:extLst>
          </p:cNvPr>
          <p:cNvSpPr>
            <a:spLocks noEditPoints="1"/>
          </p:cNvSpPr>
          <p:nvPr/>
        </p:nvSpPr>
        <p:spPr bwMode="auto">
          <a:xfrm>
            <a:off x="4281202" y="1459181"/>
            <a:ext cx="3629597" cy="3634879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A147FE-D969-4879-9994-8392D8FF86B9}"/>
              </a:ext>
            </a:extLst>
          </p:cNvPr>
          <p:cNvSpPr>
            <a:spLocks noEditPoints="1"/>
          </p:cNvSpPr>
          <p:nvPr/>
        </p:nvSpPr>
        <p:spPr bwMode="auto">
          <a:xfrm>
            <a:off x="4356202" y="1536822"/>
            <a:ext cx="3479596" cy="3479596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C021C72-93B8-468B-870A-D3E876A24594}"/>
              </a:ext>
            </a:extLst>
          </p:cNvPr>
          <p:cNvSpPr>
            <a:spLocks noEditPoints="1"/>
          </p:cNvSpPr>
          <p:nvPr/>
        </p:nvSpPr>
        <p:spPr bwMode="auto">
          <a:xfrm>
            <a:off x="4433843" y="1614991"/>
            <a:ext cx="3324314" cy="3323257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F84FCE8-9C38-4344-A088-D1680417690D}"/>
              </a:ext>
            </a:extLst>
          </p:cNvPr>
          <p:cNvSpPr>
            <a:spLocks noEditPoints="1"/>
          </p:cNvSpPr>
          <p:nvPr/>
        </p:nvSpPr>
        <p:spPr bwMode="auto">
          <a:xfrm>
            <a:off x="4511485" y="1689991"/>
            <a:ext cx="3169031" cy="3173257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3B863C-3EA5-4857-8F38-5A60E63AA7E6}"/>
              </a:ext>
            </a:extLst>
          </p:cNvPr>
          <p:cNvSpPr/>
          <p:nvPr/>
        </p:nvSpPr>
        <p:spPr>
          <a:xfrm>
            <a:off x="4527027" y="3643377"/>
            <a:ext cx="3137947" cy="8063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3D512-C485-4309-81A9-B3C16C6B2566}"/>
              </a:ext>
            </a:extLst>
          </p:cNvPr>
          <p:cNvSpPr txBox="1"/>
          <p:nvPr/>
        </p:nvSpPr>
        <p:spPr>
          <a:xfrm>
            <a:off x="5812197" y="2966768"/>
            <a:ext cx="58862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C15CA2-CDD8-4994-950C-158745F7C033}"/>
              </a:ext>
            </a:extLst>
          </p:cNvPr>
          <p:cNvSpPr txBox="1"/>
          <p:nvPr/>
        </p:nvSpPr>
        <p:spPr>
          <a:xfrm>
            <a:off x="5372567" y="3815733"/>
            <a:ext cx="14468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0BA44-89AE-4B13-A6B9-24B58E6647C9}"/>
              </a:ext>
            </a:extLst>
          </p:cNvPr>
          <p:cNvSpPr txBox="1"/>
          <p:nvPr/>
        </p:nvSpPr>
        <p:spPr>
          <a:xfrm>
            <a:off x="4782114" y="2352849"/>
            <a:ext cx="26277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" b="1" dirty="0">
                <a:solidFill>
                  <a:schemeClr val="accent1"/>
                </a:solidFill>
                <a:effectLst>
                  <a:outerShdw blurRad="190500" dist="127000" dir="8100000" algn="tr" rotWithShape="0">
                    <a:schemeClr val="accent1">
                      <a:alpha val="40000"/>
                    </a:schemeClr>
                  </a:outerShdw>
                </a:effectLst>
                <a:latin typeface="+mj-lt"/>
              </a:rPr>
              <a:t>INVOICER</a:t>
            </a:r>
          </a:p>
        </p:txBody>
      </p:sp>
    </p:spTree>
    <p:extLst>
      <p:ext uri="{BB962C8B-B14F-4D97-AF65-F5344CB8AC3E}">
        <p14:creationId xmlns:p14="http://schemas.microsoft.com/office/powerpoint/2010/main" val="1893827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8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2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6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236</Words>
  <Application>Microsoft Office PowerPoint</Application>
  <PresentationFormat>Widescreen</PresentationFormat>
  <Paragraphs>53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Designball-Electronic-Device-01</vt:lpstr>
      <vt:lpstr>Open Sans Bold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Sathvik Chilaka</dc:creator>
  <cp:lastModifiedBy>Sathvik Chilaka</cp:lastModifiedBy>
  <cp:revision>27</cp:revision>
  <dcterms:created xsi:type="dcterms:W3CDTF">2021-11-07T07:17:22Z</dcterms:created>
  <dcterms:modified xsi:type="dcterms:W3CDTF">2021-11-07T09:33:28Z</dcterms:modified>
</cp:coreProperties>
</file>